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4" r:id="rId8"/>
    <p:sldId id="260" r:id="rId9"/>
    <p:sldId id="265" r:id="rId10"/>
    <p:sldId id="266" r:id="rId11"/>
    <p:sldId id="267" r:id="rId12"/>
    <p:sldId id="268" r:id="rId13"/>
    <p:sldId id="276" r:id="rId14"/>
    <p:sldId id="269" r:id="rId15"/>
    <p:sldId id="271" r:id="rId16"/>
    <p:sldId id="273" r:id="rId17"/>
    <p:sldId id="274" r:id="rId18"/>
    <p:sldId id="275" r:id="rId19"/>
    <p:sldId id="277" r:id="rId20"/>
    <p:sldId id="279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6068-19C6-BC97-33FC-8F80AFDFA16C}" v="2" dt="2021-12-01T04:05:11.024"/>
    <p1510:client id="{1FB5D0FF-6398-4223-A4A2-8A7F478A801F}" v="112" dt="2021-12-01T19:01:20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nes Mary Dassan" userId="S::amary-dassan@myseneca.ca::08d2d3cb-e194-4b78-8c87-f3445581abf2" providerId="AD" clId="Web-{045D6068-19C6-BC97-33FC-8F80AFDFA16C}"/>
    <pc:docChg chg="modSld">
      <pc:chgData name="Agnes Mary Dassan" userId="S::amary-dassan@myseneca.ca::08d2d3cb-e194-4b78-8c87-f3445581abf2" providerId="AD" clId="Web-{045D6068-19C6-BC97-33FC-8F80AFDFA16C}" dt="2021-12-01T04:05:11.024" v="1" actId="20577"/>
      <pc:docMkLst>
        <pc:docMk/>
      </pc:docMkLst>
      <pc:sldChg chg="modSp">
        <pc:chgData name="Agnes Mary Dassan" userId="S::amary-dassan@myseneca.ca::08d2d3cb-e194-4b78-8c87-f3445581abf2" providerId="AD" clId="Web-{045D6068-19C6-BC97-33FC-8F80AFDFA16C}" dt="2021-12-01T04:05:11.024" v="1" actId="20577"/>
        <pc:sldMkLst>
          <pc:docMk/>
          <pc:sldMk cId="902716354" sldId="256"/>
        </pc:sldMkLst>
        <pc:spChg chg="mod">
          <ac:chgData name="Agnes Mary Dassan" userId="S::amary-dassan@myseneca.ca::08d2d3cb-e194-4b78-8c87-f3445581abf2" providerId="AD" clId="Web-{045D6068-19C6-BC97-33FC-8F80AFDFA16C}" dt="2021-12-01T04:05:11.024" v="1" actId="20577"/>
          <ac:spMkLst>
            <pc:docMk/>
            <pc:sldMk cId="902716354" sldId="256"/>
            <ac:spMk id="2" creationId="{85E04281-C8F9-4317-8623-46C50091473F}"/>
          </ac:spMkLst>
        </pc:spChg>
      </pc:sldChg>
    </pc:docChg>
  </pc:docChgLst>
  <pc:docChgLst>
    <pc:chgData name="Bianca Neyromi Finol Hernandez" userId="be335065-20f0-444a-a4a0-e87ed9933a94" providerId="ADAL" clId="{1FB5D0FF-6398-4223-A4A2-8A7F478A801F}"/>
    <pc:docChg chg="undo custSel addSld delSld modSld sldOrd">
      <pc:chgData name="Bianca Neyromi Finol Hernandez" userId="be335065-20f0-444a-a4a0-e87ed9933a94" providerId="ADAL" clId="{1FB5D0FF-6398-4223-A4A2-8A7F478A801F}" dt="2021-12-01T21:23:15.757" v="4822" actId="47"/>
      <pc:docMkLst>
        <pc:docMk/>
      </pc:docMkLst>
      <pc:sldChg chg="modSp mod">
        <pc:chgData name="Bianca Neyromi Finol Hernandez" userId="be335065-20f0-444a-a4a0-e87ed9933a94" providerId="ADAL" clId="{1FB5D0FF-6398-4223-A4A2-8A7F478A801F}" dt="2021-12-01T19:19:33.122" v="4802" actId="14100"/>
        <pc:sldMkLst>
          <pc:docMk/>
          <pc:sldMk cId="902716354" sldId="256"/>
        </pc:sldMkLst>
        <pc:spChg chg="mod">
          <ac:chgData name="Bianca Neyromi Finol Hernandez" userId="be335065-20f0-444a-a4a0-e87ed9933a94" providerId="ADAL" clId="{1FB5D0FF-6398-4223-A4A2-8A7F478A801F}" dt="2021-12-01T19:19:33.122" v="4802" actId="14100"/>
          <ac:spMkLst>
            <pc:docMk/>
            <pc:sldMk cId="902716354" sldId="256"/>
            <ac:spMk id="2" creationId="{85E04281-C8F9-4317-8623-46C50091473F}"/>
          </ac:spMkLst>
        </pc:spChg>
        <pc:spChg chg="mod">
          <ac:chgData name="Bianca Neyromi Finol Hernandez" userId="be335065-20f0-444a-a4a0-e87ed9933a94" providerId="ADAL" clId="{1FB5D0FF-6398-4223-A4A2-8A7F478A801F}" dt="2021-12-01T00:23:06.006" v="2768" actId="20577"/>
          <ac:spMkLst>
            <pc:docMk/>
            <pc:sldMk cId="902716354" sldId="256"/>
            <ac:spMk id="3" creationId="{05D0F4CE-214D-4F84-9864-CC459C748775}"/>
          </ac:spMkLst>
        </pc:spChg>
      </pc:sldChg>
      <pc:sldChg chg="addSp delSp modSp mod">
        <pc:chgData name="Bianca Neyromi Finol Hernandez" userId="be335065-20f0-444a-a4a0-e87ed9933a94" providerId="ADAL" clId="{1FB5D0FF-6398-4223-A4A2-8A7F478A801F}" dt="2021-11-30T01:59:52.434" v="1350" actId="1076"/>
        <pc:sldMkLst>
          <pc:docMk/>
          <pc:sldMk cId="3342832034" sldId="257"/>
        </pc:sldMkLst>
        <pc:spChg chg="mod">
          <ac:chgData name="Bianca Neyromi Finol Hernandez" userId="be335065-20f0-444a-a4a0-e87ed9933a94" providerId="ADAL" clId="{1FB5D0FF-6398-4223-A4A2-8A7F478A801F}" dt="2021-11-29T19:30:48.032" v="338" actId="20577"/>
          <ac:spMkLst>
            <pc:docMk/>
            <pc:sldMk cId="3342832034" sldId="257"/>
            <ac:spMk id="2" creationId="{0B085CD3-3F0D-430F-AF96-B6090650BB16}"/>
          </ac:spMkLst>
        </pc:spChg>
        <pc:spChg chg="add mod">
          <ac:chgData name="Bianca Neyromi Finol Hernandez" userId="be335065-20f0-444a-a4a0-e87ed9933a94" providerId="ADAL" clId="{1FB5D0FF-6398-4223-A4A2-8A7F478A801F}" dt="2021-11-30T01:56:42.044" v="1221" actId="339"/>
          <ac:spMkLst>
            <pc:docMk/>
            <pc:sldMk cId="3342832034" sldId="257"/>
            <ac:spMk id="5" creationId="{E6BE0FFA-1493-4E29-910A-111C12E6A510}"/>
          </ac:spMkLst>
        </pc:spChg>
        <pc:spChg chg="add del mod">
          <ac:chgData name="Bianca Neyromi Finol Hernandez" userId="be335065-20f0-444a-a4a0-e87ed9933a94" providerId="ADAL" clId="{1FB5D0FF-6398-4223-A4A2-8A7F478A801F}" dt="2021-11-30T01:57:12.558" v="1336" actId="478"/>
          <ac:spMkLst>
            <pc:docMk/>
            <pc:sldMk cId="3342832034" sldId="257"/>
            <ac:spMk id="7" creationId="{4952993A-83E0-47D3-B5A3-AA4717FB16CE}"/>
          </ac:spMkLst>
        </pc:spChg>
        <pc:spChg chg="add mod">
          <ac:chgData name="Bianca Neyromi Finol Hernandez" userId="be335065-20f0-444a-a4a0-e87ed9933a94" providerId="ADAL" clId="{1FB5D0FF-6398-4223-A4A2-8A7F478A801F}" dt="2021-11-30T01:59:52.434" v="1350" actId="1076"/>
          <ac:spMkLst>
            <pc:docMk/>
            <pc:sldMk cId="3342832034" sldId="257"/>
            <ac:spMk id="8" creationId="{1DB47A0F-387A-44E9-BA5A-AD2BAD374F19}"/>
          </ac:spMkLst>
        </pc:spChg>
        <pc:spChg chg="add del mod">
          <ac:chgData name="Bianca Neyromi Finol Hernandez" userId="be335065-20f0-444a-a4a0-e87ed9933a94" providerId="ADAL" clId="{1FB5D0FF-6398-4223-A4A2-8A7F478A801F}" dt="2021-11-30T01:59:21.895" v="1344" actId="478"/>
          <ac:spMkLst>
            <pc:docMk/>
            <pc:sldMk cId="3342832034" sldId="257"/>
            <ac:spMk id="9" creationId="{E5326383-1729-468F-B4BE-23EB1AA8B04D}"/>
          </ac:spMkLst>
        </pc:spChg>
        <pc:picChg chg="add mod">
          <ac:chgData name="Bianca Neyromi Finol Hernandez" userId="be335065-20f0-444a-a4a0-e87ed9933a94" providerId="ADAL" clId="{1FB5D0FF-6398-4223-A4A2-8A7F478A801F}" dt="2021-11-30T01:54:47.044" v="1154" actId="1440"/>
          <ac:picMkLst>
            <pc:docMk/>
            <pc:sldMk cId="3342832034" sldId="257"/>
            <ac:picMk id="4" creationId="{416DF73A-94DD-4347-B0AE-BDB0A2EE120C}"/>
          </ac:picMkLst>
        </pc:picChg>
        <pc:picChg chg="mod ord">
          <ac:chgData name="Bianca Neyromi Finol Hernandez" userId="be335065-20f0-444a-a4a0-e87ed9933a94" providerId="ADAL" clId="{1FB5D0FF-6398-4223-A4A2-8A7F478A801F}" dt="2021-11-30T01:54:59.828" v="1156" actId="166"/>
          <ac:picMkLst>
            <pc:docMk/>
            <pc:sldMk cId="3342832034" sldId="257"/>
            <ac:picMk id="1026" creationId="{EA1E6D44-41FC-4A9E-B4D6-4E09FE64BA8F}"/>
          </ac:picMkLst>
        </pc:picChg>
      </pc:sldChg>
      <pc:sldChg chg="addSp modSp mod">
        <pc:chgData name="Bianca Neyromi Finol Hernandez" userId="be335065-20f0-444a-a4a0-e87ed9933a94" providerId="ADAL" clId="{1FB5D0FF-6398-4223-A4A2-8A7F478A801F}" dt="2021-12-01T20:15:20.794" v="4816" actId="20577"/>
        <pc:sldMkLst>
          <pc:docMk/>
          <pc:sldMk cId="1439995937" sldId="258"/>
        </pc:sldMkLst>
        <pc:spChg chg="mod">
          <ac:chgData name="Bianca Neyromi Finol Hernandez" userId="be335065-20f0-444a-a4a0-e87ed9933a94" providerId="ADAL" clId="{1FB5D0FF-6398-4223-A4A2-8A7F478A801F}" dt="2021-12-01T06:28:52.102" v="3282" actId="1076"/>
          <ac:spMkLst>
            <pc:docMk/>
            <pc:sldMk cId="1439995937" sldId="258"/>
            <ac:spMk id="2" creationId="{E72291E1-CF1A-4C38-B97D-96538A39239F}"/>
          </ac:spMkLst>
        </pc:spChg>
        <pc:spChg chg="mod">
          <ac:chgData name="Bianca Neyromi Finol Hernandez" userId="be335065-20f0-444a-a4a0-e87ed9933a94" providerId="ADAL" clId="{1FB5D0FF-6398-4223-A4A2-8A7F478A801F}" dt="2021-12-01T20:15:20.794" v="4816" actId="20577"/>
          <ac:spMkLst>
            <pc:docMk/>
            <pc:sldMk cId="1439995937" sldId="258"/>
            <ac:spMk id="3" creationId="{D003232B-EBE4-4AA0-BE8E-D5A9E55253A4}"/>
          </ac:spMkLst>
        </pc:spChg>
        <pc:spChg chg="add mod">
          <ac:chgData name="Bianca Neyromi Finol Hernandez" userId="be335065-20f0-444a-a4a0-e87ed9933a94" providerId="ADAL" clId="{1FB5D0FF-6398-4223-A4A2-8A7F478A801F}" dt="2021-11-29T19:33:09.538" v="348"/>
          <ac:spMkLst>
            <pc:docMk/>
            <pc:sldMk cId="1439995937" sldId="258"/>
            <ac:spMk id="5" creationId="{2A3DAAE8-0FF8-4C10-B71D-3BA8069AC03B}"/>
          </ac:spMkLst>
        </pc:spChg>
        <pc:spChg chg="add mod">
          <ac:chgData name="Bianca Neyromi Finol Hernandez" userId="be335065-20f0-444a-a4a0-e87ed9933a94" providerId="ADAL" clId="{1FB5D0FF-6398-4223-A4A2-8A7F478A801F}" dt="2021-11-29T19:33:09.538" v="348"/>
          <ac:spMkLst>
            <pc:docMk/>
            <pc:sldMk cId="1439995937" sldId="258"/>
            <ac:spMk id="6" creationId="{F7125AFC-B4DC-4961-BF04-D98A3AA2562C}"/>
          </ac:spMkLst>
        </pc:spChg>
        <pc:grpChg chg="add mod">
          <ac:chgData name="Bianca Neyromi Finol Hernandez" userId="be335065-20f0-444a-a4a0-e87ed9933a94" providerId="ADAL" clId="{1FB5D0FF-6398-4223-A4A2-8A7F478A801F}" dt="2021-12-01T06:28:39.359" v="3279" actId="1076"/>
          <ac:grpSpMkLst>
            <pc:docMk/>
            <pc:sldMk cId="1439995937" sldId="258"/>
            <ac:grpSpMk id="4" creationId="{FB563CBE-021A-43F4-BF60-FE626B063F5F}"/>
          </ac:grpSpMkLst>
        </pc:grpChg>
      </pc:sldChg>
      <pc:sldChg chg="addSp delSp modSp new mod setBg">
        <pc:chgData name="Bianca Neyromi Finol Hernandez" userId="be335065-20f0-444a-a4a0-e87ed9933a94" providerId="ADAL" clId="{1FB5D0FF-6398-4223-A4A2-8A7F478A801F}" dt="2021-11-29T19:07:36.213" v="48" actId="27614"/>
        <pc:sldMkLst>
          <pc:docMk/>
          <pc:sldMk cId="815625310" sldId="259"/>
        </pc:sldMkLst>
        <pc:spChg chg="mod">
          <ac:chgData name="Bianca Neyromi Finol Hernandez" userId="be335065-20f0-444a-a4a0-e87ed9933a94" providerId="ADAL" clId="{1FB5D0FF-6398-4223-A4A2-8A7F478A801F}" dt="2021-11-29T19:07:34.227" v="47" actId="26606"/>
          <ac:spMkLst>
            <pc:docMk/>
            <pc:sldMk cId="815625310" sldId="259"/>
            <ac:spMk id="2" creationId="{5A966134-D9D3-4652-B8DA-04FD2427AA2D}"/>
          </ac:spMkLst>
        </pc:spChg>
        <pc:spChg chg="del">
          <ac:chgData name="Bianca Neyromi Finol Hernandez" userId="be335065-20f0-444a-a4a0-e87ed9933a94" providerId="ADAL" clId="{1FB5D0FF-6398-4223-A4A2-8A7F478A801F}" dt="2021-11-29T19:06:49.253" v="9" actId="478"/>
          <ac:spMkLst>
            <pc:docMk/>
            <pc:sldMk cId="815625310" sldId="259"/>
            <ac:spMk id="3" creationId="{5D6D8F2E-C107-420D-B2AB-493CCB4ED482}"/>
          </ac:spMkLst>
        </pc:spChg>
        <pc:spChg chg="add del mod">
          <ac:chgData name="Bianca Neyromi Finol Hernandez" userId="be335065-20f0-444a-a4a0-e87ed9933a94" providerId="ADAL" clId="{1FB5D0FF-6398-4223-A4A2-8A7F478A801F}" dt="2021-11-29T19:06:46.182" v="8"/>
          <ac:spMkLst>
            <pc:docMk/>
            <pc:sldMk cId="815625310" sldId="259"/>
            <ac:spMk id="4" creationId="{63734203-1E91-48A1-A6E9-39D73AF44C21}"/>
          </ac:spMkLst>
        </pc:spChg>
        <pc:spChg chg="add del mod">
          <ac:chgData name="Bianca Neyromi Finol Hernandez" userId="be335065-20f0-444a-a4a0-e87ed9933a94" providerId="ADAL" clId="{1FB5D0FF-6398-4223-A4A2-8A7F478A801F}" dt="2021-11-29T19:07:34.227" v="47" actId="26606"/>
          <ac:spMkLst>
            <pc:docMk/>
            <pc:sldMk cId="815625310" sldId="259"/>
            <ac:spMk id="7" creationId="{0E04C2BA-1CFF-4090-A9B6-5E614F2A3BBD}"/>
          </ac:spMkLst>
        </pc:spChg>
        <pc:spChg chg="add">
          <ac:chgData name="Bianca Neyromi Finol Hernandez" userId="be335065-20f0-444a-a4a0-e87ed9933a94" providerId="ADAL" clId="{1FB5D0FF-6398-4223-A4A2-8A7F478A801F}" dt="2021-11-29T19:07:34.227" v="47" actId="26606"/>
          <ac:spMkLst>
            <pc:docMk/>
            <pc:sldMk cId="815625310" sldId="259"/>
            <ac:spMk id="16" creationId="{3C54F4CE-85F0-46ED-80DA-9518C9251AD1}"/>
          </ac:spMkLst>
        </pc:spChg>
        <pc:spChg chg="add">
          <ac:chgData name="Bianca Neyromi Finol Hernandez" userId="be335065-20f0-444a-a4a0-e87ed9933a94" providerId="ADAL" clId="{1FB5D0FF-6398-4223-A4A2-8A7F478A801F}" dt="2021-11-29T19:07:34.227" v="47" actId="26606"/>
          <ac:spMkLst>
            <pc:docMk/>
            <pc:sldMk cId="815625310" sldId="259"/>
            <ac:spMk id="18" creationId="{DADD1FCA-8ACB-4958-81DD-4CDD6D3E1921}"/>
          </ac:spMkLst>
        </pc:spChg>
        <pc:picChg chg="add del mod">
          <ac:chgData name="Bianca Neyromi Finol Hernandez" userId="be335065-20f0-444a-a4a0-e87ed9933a94" providerId="ADAL" clId="{1FB5D0FF-6398-4223-A4A2-8A7F478A801F}" dt="2021-11-29T19:06:46.169" v="6" actId="21"/>
          <ac:picMkLst>
            <pc:docMk/>
            <pc:sldMk cId="815625310" sldId="259"/>
            <ac:picMk id="5" creationId="{1921F287-6D68-489A-B4B2-170317A5FCF9}"/>
          </ac:picMkLst>
        </pc:picChg>
        <pc:picChg chg="add mod">
          <ac:chgData name="Bianca Neyromi Finol Hernandez" userId="be335065-20f0-444a-a4a0-e87ed9933a94" providerId="ADAL" clId="{1FB5D0FF-6398-4223-A4A2-8A7F478A801F}" dt="2021-11-29T19:07:36.213" v="48" actId="27614"/>
          <ac:picMkLst>
            <pc:docMk/>
            <pc:sldMk cId="815625310" sldId="259"/>
            <ac:picMk id="6" creationId="{0EAADE28-818E-4E8F-AB87-C1EA52C345F2}"/>
          </ac:picMkLst>
        </pc:picChg>
        <pc:picChg chg="add">
          <ac:chgData name="Bianca Neyromi Finol Hernandez" userId="be335065-20f0-444a-a4a0-e87ed9933a94" providerId="ADAL" clId="{1FB5D0FF-6398-4223-A4A2-8A7F478A801F}" dt="2021-11-29T19:07:34.227" v="47" actId="26606"/>
          <ac:picMkLst>
            <pc:docMk/>
            <pc:sldMk cId="815625310" sldId="259"/>
            <ac:picMk id="12" creationId="{DEB2E8C4-C3E7-4048-A43D-9859510CFA98}"/>
          </ac:picMkLst>
        </pc:picChg>
        <pc:inkChg chg="add">
          <ac:chgData name="Bianca Neyromi Finol Hernandez" userId="be335065-20f0-444a-a4a0-e87ed9933a94" providerId="ADAL" clId="{1FB5D0FF-6398-4223-A4A2-8A7F478A801F}" dt="2021-11-29T19:07:34.227" v="47" actId="26606"/>
          <ac:inkMkLst>
            <pc:docMk/>
            <pc:sldMk cId="815625310" sldId="259"/>
            <ac:inkMk id="14" creationId="{24D29CCB-7956-4E3E-8880-304085F04BF4}"/>
          </ac:inkMkLst>
        </pc:inkChg>
      </pc:sldChg>
      <pc:sldChg chg="addSp modSp new mod">
        <pc:chgData name="Bianca Neyromi Finol Hernandez" userId="be335065-20f0-444a-a4a0-e87ed9933a94" providerId="ADAL" clId="{1FB5D0FF-6398-4223-A4A2-8A7F478A801F}" dt="2021-11-30T01:32:32.254" v="958" actId="6549"/>
        <pc:sldMkLst>
          <pc:docMk/>
          <pc:sldMk cId="3578554957" sldId="260"/>
        </pc:sldMkLst>
        <pc:spChg chg="mod">
          <ac:chgData name="Bianca Neyromi Finol Hernandez" userId="be335065-20f0-444a-a4a0-e87ed9933a94" providerId="ADAL" clId="{1FB5D0FF-6398-4223-A4A2-8A7F478A801F}" dt="2021-11-29T19:07:43.817" v="62" actId="20577"/>
          <ac:spMkLst>
            <pc:docMk/>
            <pc:sldMk cId="3578554957" sldId="260"/>
            <ac:spMk id="2" creationId="{7806173B-6104-485D-B40E-C73BEF25D5D1}"/>
          </ac:spMkLst>
        </pc:spChg>
        <pc:spChg chg="mod">
          <ac:chgData name="Bianca Neyromi Finol Hernandez" userId="be335065-20f0-444a-a4a0-e87ed9933a94" providerId="ADAL" clId="{1FB5D0FF-6398-4223-A4A2-8A7F478A801F}" dt="2021-11-30T01:32:32.254" v="958" actId="6549"/>
          <ac:spMkLst>
            <pc:docMk/>
            <pc:sldMk cId="3578554957" sldId="260"/>
            <ac:spMk id="3" creationId="{BD0352EC-31CE-4330-B6D6-36BB1F2BC7F7}"/>
          </ac:spMkLst>
        </pc:spChg>
        <pc:spChg chg="add mod">
          <ac:chgData name="Bianca Neyromi Finol Hernandez" userId="be335065-20f0-444a-a4a0-e87ed9933a94" providerId="ADAL" clId="{1FB5D0FF-6398-4223-A4A2-8A7F478A801F}" dt="2021-11-29T19:31:35.429" v="340"/>
          <ac:spMkLst>
            <pc:docMk/>
            <pc:sldMk cId="3578554957" sldId="260"/>
            <ac:spMk id="5" creationId="{3F60AEF6-BA3B-4D21-A287-CEE37154FAB5}"/>
          </ac:spMkLst>
        </pc:spChg>
        <pc:spChg chg="add mod">
          <ac:chgData name="Bianca Neyromi Finol Hernandez" userId="be335065-20f0-444a-a4a0-e87ed9933a94" providerId="ADAL" clId="{1FB5D0FF-6398-4223-A4A2-8A7F478A801F}" dt="2021-11-29T19:34:07.598" v="376" actId="14100"/>
          <ac:spMkLst>
            <pc:docMk/>
            <pc:sldMk cId="3578554957" sldId="260"/>
            <ac:spMk id="6" creationId="{0293B9F1-78C9-42B2-9069-44C2FBA3EB8B}"/>
          </ac:spMkLst>
        </pc:spChg>
        <pc:grpChg chg="add mod">
          <ac:chgData name="Bianca Neyromi Finol Hernandez" userId="be335065-20f0-444a-a4a0-e87ed9933a94" providerId="ADAL" clId="{1FB5D0FF-6398-4223-A4A2-8A7F478A801F}" dt="2021-11-29T19:33:52.772" v="374" actId="1038"/>
          <ac:grpSpMkLst>
            <pc:docMk/>
            <pc:sldMk cId="3578554957" sldId="260"/>
            <ac:grpSpMk id="4" creationId="{18945803-8689-4FDE-ABF0-C5926D5ECF8D}"/>
          </ac:grpSpMkLst>
        </pc:grpChg>
      </pc:sldChg>
      <pc:sldChg chg="addSp modSp new mod">
        <pc:chgData name="Bianca Neyromi Finol Hernandez" userId="be335065-20f0-444a-a4a0-e87ed9933a94" providerId="ADAL" clId="{1FB5D0FF-6398-4223-A4A2-8A7F478A801F}" dt="2021-12-01T21:12:00.904" v="4820" actId="6549"/>
        <pc:sldMkLst>
          <pc:docMk/>
          <pc:sldMk cId="3352506111" sldId="261"/>
        </pc:sldMkLst>
        <pc:spChg chg="mod">
          <ac:chgData name="Bianca Neyromi Finol Hernandez" userId="be335065-20f0-444a-a4a0-e87ed9933a94" providerId="ADAL" clId="{1FB5D0FF-6398-4223-A4A2-8A7F478A801F}" dt="2021-11-29T19:09:05.924" v="88"/>
          <ac:spMkLst>
            <pc:docMk/>
            <pc:sldMk cId="3352506111" sldId="261"/>
            <ac:spMk id="2" creationId="{D8BB7EEE-6CE5-4F3F-828B-7B680C507457}"/>
          </ac:spMkLst>
        </pc:spChg>
        <pc:spChg chg="mod">
          <ac:chgData name="Bianca Neyromi Finol Hernandez" userId="be335065-20f0-444a-a4a0-e87ed9933a94" providerId="ADAL" clId="{1FB5D0FF-6398-4223-A4A2-8A7F478A801F}" dt="2021-12-01T21:12:00.904" v="4820" actId="6549"/>
          <ac:spMkLst>
            <pc:docMk/>
            <pc:sldMk cId="3352506111" sldId="261"/>
            <ac:spMk id="3" creationId="{4A80E58B-30E6-4162-86FD-0E9894A3B579}"/>
          </ac:spMkLst>
        </pc:spChg>
        <pc:spChg chg="add mod">
          <ac:chgData name="Bianca Neyromi Finol Hernandez" userId="be335065-20f0-444a-a4a0-e87ed9933a94" providerId="ADAL" clId="{1FB5D0FF-6398-4223-A4A2-8A7F478A801F}" dt="2021-11-29T19:32:29.687" v="343"/>
          <ac:spMkLst>
            <pc:docMk/>
            <pc:sldMk cId="3352506111" sldId="261"/>
            <ac:spMk id="5" creationId="{43BCD299-BF96-4180-BBB2-F79AE219CDFB}"/>
          </ac:spMkLst>
        </pc:spChg>
        <pc:spChg chg="add mod">
          <ac:chgData name="Bianca Neyromi Finol Hernandez" userId="be335065-20f0-444a-a4a0-e87ed9933a94" providerId="ADAL" clId="{1FB5D0FF-6398-4223-A4A2-8A7F478A801F}" dt="2021-11-29T19:32:29.687" v="343"/>
          <ac:spMkLst>
            <pc:docMk/>
            <pc:sldMk cId="3352506111" sldId="261"/>
            <ac:spMk id="6" creationId="{4AC97B32-54AF-453E-8363-F025C38DD7E5}"/>
          </ac:spMkLst>
        </pc:spChg>
        <pc:grpChg chg="add mod">
          <ac:chgData name="Bianca Neyromi Finol Hernandez" userId="be335065-20f0-444a-a4a0-e87ed9933a94" providerId="ADAL" clId="{1FB5D0FF-6398-4223-A4A2-8A7F478A801F}" dt="2021-11-29T19:32:47.984" v="346" actId="1076"/>
          <ac:grpSpMkLst>
            <pc:docMk/>
            <pc:sldMk cId="3352506111" sldId="261"/>
            <ac:grpSpMk id="4" creationId="{E3CFA235-CF22-4604-A3DB-6B76C1A640F9}"/>
          </ac:grpSpMkLst>
        </pc:grpChg>
      </pc:sldChg>
      <pc:sldChg chg="addSp delSp modSp new mod">
        <pc:chgData name="Bianca Neyromi Finol Hernandez" userId="be335065-20f0-444a-a4a0-e87ed9933a94" providerId="ADAL" clId="{1FB5D0FF-6398-4223-A4A2-8A7F478A801F}" dt="2021-11-29T19:31:58.272" v="342"/>
        <pc:sldMkLst>
          <pc:docMk/>
          <pc:sldMk cId="1878869981" sldId="262"/>
        </pc:sldMkLst>
        <pc:spChg chg="mod">
          <ac:chgData name="Bianca Neyromi Finol Hernandez" userId="be335065-20f0-444a-a4a0-e87ed9933a94" providerId="ADAL" clId="{1FB5D0FF-6398-4223-A4A2-8A7F478A801F}" dt="2021-11-29T19:30:34.131" v="311" actId="20577"/>
          <ac:spMkLst>
            <pc:docMk/>
            <pc:sldMk cId="1878869981" sldId="262"/>
            <ac:spMk id="2" creationId="{F98B850F-5C53-4107-8081-A2AEA3E18050}"/>
          </ac:spMkLst>
        </pc:spChg>
        <pc:spChg chg="del mod">
          <ac:chgData name="Bianca Neyromi Finol Hernandez" userId="be335065-20f0-444a-a4a0-e87ed9933a94" providerId="ADAL" clId="{1FB5D0FF-6398-4223-A4A2-8A7F478A801F}" dt="2021-11-29T19:28:34.318" v="280" actId="478"/>
          <ac:spMkLst>
            <pc:docMk/>
            <pc:sldMk cId="1878869981" sldId="262"/>
            <ac:spMk id="3" creationId="{0817C333-8CDD-48FC-BEBE-2DA101978544}"/>
          </ac:spMkLst>
        </pc:spChg>
        <pc:spChg chg="add mod">
          <ac:chgData name="Bianca Neyromi Finol Hernandez" userId="be335065-20f0-444a-a4a0-e87ed9933a94" providerId="ADAL" clId="{1FB5D0FF-6398-4223-A4A2-8A7F478A801F}" dt="2021-11-29T19:30:26.764" v="297" actId="403"/>
          <ac:spMkLst>
            <pc:docMk/>
            <pc:sldMk cId="1878869981" sldId="262"/>
            <ac:spMk id="5" creationId="{32B7BCC6-29B7-431F-A165-FF0C9FE35FA9}"/>
          </ac:spMkLst>
        </pc:spChg>
        <pc:graphicFrameChg chg="add mod modGraphic">
          <ac:chgData name="Bianca Neyromi Finol Hernandez" userId="be335065-20f0-444a-a4a0-e87ed9933a94" providerId="ADAL" clId="{1FB5D0FF-6398-4223-A4A2-8A7F478A801F}" dt="2021-11-29T19:31:58.272" v="342"/>
          <ac:graphicFrameMkLst>
            <pc:docMk/>
            <pc:sldMk cId="1878869981" sldId="262"/>
            <ac:graphicFrameMk id="4" creationId="{75383CED-B085-4AB9-92F0-0A43B2331632}"/>
          </ac:graphicFrameMkLst>
        </pc:graphicFrameChg>
      </pc:sldChg>
      <pc:sldChg chg="addSp delSp modSp new del mod modClrScheme modShow chgLayout">
        <pc:chgData name="Bianca Neyromi Finol Hernandez" userId="be335065-20f0-444a-a4a0-e87ed9933a94" providerId="ADAL" clId="{1FB5D0FF-6398-4223-A4A2-8A7F478A801F}" dt="2021-12-01T06:27:22.548" v="3278" actId="47"/>
        <pc:sldMkLst>
          <pc:docMk/>
          <pc:sldMk cId="2377929035" sldId="263"/>
        </pc:sldMkLst>
        <pc:spChg chg="del mod ord">
          <ac:chgData name="Bianca Neyromi Finol Hernandez" userId="be335065-20f0-444a-a4a0-e87ed9933a94" providerId="ADAL" clId="{1FB5D0FF-6398-4223-A4A2-8A7F478A801F}" dt="2021-11-29T23:38:54.720" v="385" actId="700"/>
          <ac:spMkLst>
            <pc:docMk/>
            <pc:sldMk cId="2377929035" sldId="263"/>
            <ac:spMk id="2" creationId="{AF72F1FD-30F5-4358-89EC-7254CFDC651F}"/>
          </ac:spMkLst>
        </pc:spChg>
        <pc:spChg chg="del">
          <ac:chgData name="Bianca Neyromi Finol Hernandez" userId="be335065-20f0-444a-a4a0-e87ed9933a94" providerId="ADAL" clId="{1FB5D0FF-6398-4223-A4A2-8A7F478A801F}" dt="2021-11-29T23:38:54.720" v="385" actId="700"/>
          <ac:spMkLst>
            <pc:docMk/>
            <pc:sldMk cId="2377929035" sldId="263"/>
            <ac:spMk id="3" creationId="{D838D286-CC92-4595-B9C3-3EF25243B1C5}"/>
          </ac:spMkLst>
        </pc:spChg>
        <pc:spChg chg="add mod ord">
          <ac:chgData name="Bianca Neyromi Finol Hernandez" userId="be335065-20f0-444a-a4a0-e87ed9933a94" providerId="ADAL" clId="{1FB5D0FF-6398-4223-A4A2-8A7F478A801F}" dt="2021-11-29T23:43:27.349" v="395" actId="1076"/>
          <ac:spMkLst>
            <pc:docMk/>
            <pc:sldMk cId="2377929035" sldId="263"/>
            <ac:spMk id="4" creationId="{C9866E3F-5ACD-461D-BF40-DB480D2C25BC}"/>
          </ac:spMkLst>
        </pc:spChg>
        <pc:spChg chg="add mod">
          <ac:chgData name="Bianca Neyromi Finol Hernandez" userId="be335065-20f0-444a-a4a0-e87ed9933a94" providerId="ADAL" clId="{1FB5D0FF-6398-4223-A4A2-8A7F478A801F}" dt="2021-11-29T23:44:29.741" v="401" actId="14100"/>
          <ac:spMkLst>
            <pc:docMk/>
            <pc:sldMk cId="2377929035" sldId="263"/>
            <ac:spMk id="9" creationId="{C649E21C-B0E4-4E35-89FC-0F718883103F}"/>
          </ac:spMkLst>
        </pc:spChg>
        <pc:spChg chg="add del mod">
          <ac:chgData name="Bianca Neyromi Finol Hernandez" userId="be335065-20f0-444a-a4a0-e87ed9933a94" providerId="ADAL" clId="{1FB5D0FF-6398-4223-A4A2-8A7F478A801F}" dt="2021-11-29T23:44:50.129" v="405" actId="478"/>
          <ac:spMkLst>
            <pc:docMk/>
            <pc:sldMk cId="2377929035" sldId="263"/>
            <ac:spMk id="10" creationId="{19598BF8-6A82-460D-A4CB-E233A8486FEC}"/>
          </ac:spMkLst>
        </pc:spChg>
        <pc:spChg chg="add mod">
          <ac:chgData name="Bianca Neyromi Finol Hernandez" userId="be335065-20f0-444a-a4a0-e87ed9933a94" providerId="ADAL" clId="{1FB5D0FF-6398-4223-A4A2-8A7F478A801F}" dt="2021-11-29T23:48:16.366" v="648" actId="20577"/>
          <ac:spMkLst>
            <pc:docMk/>
            <pc:sldMk cId="2377929035" sldId="263"/>
            <ac:spMk id="11" creationId="{66C26DDE-3806-4259-99E5-1ED72BE66153}"/>
          </ac:spMkLst>
        </pc:spChg>
        <pc:spChg chg="add mod">
          <ac:chgData name="Bianca Neyromi Finol Hernandez" userId="be335065-20f0-444a-a4a0-e87ed9933a94" providerId="ADAL" clId="{1FB5D0FF-6398-4223-A4A2-8A7F478A801F}" dt="2021-11-29T23:55:35.901" v="812" actId="1076"/>
          <ac:spMkLst>
            <pc:docMk/>
            <pc:sldMk cId="2377929035" sldId="263"/>
            <ac:spMk id="12" creationId="{4CCB6AE2-281B-4093-AF8C-436F58F35E30}"/>
          </ac:spMkLst>
        </pc:spChg>
        <pc:spChg chg="add mod">
          <ac:chgData name="Bianca Neyromi Finol Hernandez" userId="be335065-20f0-444a-a4a0-e87ed9933a94" providerId="ADAL" clId="{1FB5D0FF-6398-4223-A4A2-8A7F478A801F}" dt="2021-11-29T23:55:50.108" v="814" actId="1076"/>
          <ac:spMkLst>
            <pc:docMk/>
            <pc:sldMk cId="2377929035" sldId="263"/>
            <ac:spMk id="14" creationId="{010446D9-9799-4D5E-9F7C-0FCCAA752FD2}"/>
          </ac:spMkLst>
        </pc:spChg>
        <pc:spChg chg="add mod">
          <ac:chgData name="Bianca Neyromi Finol Hernandez" userId="be335065-20f0-444a-a4a0-e87ed9933a94" providerId="ADAL" clId="{1FB5D0FF-6398-4223-A4A2-8A7F478A801F}" dt="2021-11-29T23:51:51.381" v="806" actId="1076"/>
          <ac:spMkLst>
            <pc:docMk/>
            <pc:sldMk cId="2377929035" sldId="263"/>
            <ac:spMk id="15" creationId="{71C9DF1D-6B47-41DB-BA24-F9BFFA7A2EB5}"/>
          </ac:spMkLst>
        </pc:spChg>
        <pc:picChg chg="add mod">
          <ac:chgData name="Bianca Neyromi Finol Hernandez" userId="be335065-20f0-444a-a4a0-e87ed9933a94" providerId="ADAL" clId="{1FB5D0FF-6398-4223-A4A2-8A7F478A801F}" dt="2021-11-29T23:50:16.579" v="719" actId="1076"/>
          <ac:picMkLst>
            <pc:docMk/>
            <pc:sldMk cId="2377929035" sldId="263"/>
            <ac:picMk id="6" creationId="{39EFE4C4-A77B-4B34-8FDE-577F04ED3EC8}"/>
          </ac:picMkLst>
        </pc:picChg>
        <pc:picChg chg="add del mod">
          <ac:chgData name="Bianca Neyromi Finol Hernandez" userId="be335065-20f0-444a-a4a0-e87ed9933a94" providerId="ADAL" clId="{1FB5D0FF-6398-4223-A4A2-8A7F478A801F}" dt="2021-11-29T23:55:13.304" v="807" actId="478"/>
          <ac:picMkLst>
            <pc:docMk/>
            <pc:sldMk cId="2377929035" sldId="263"/>
            <ac:picMk id="8" creationId="{C99A3D2B-6431-4AA9-99ED-4A4766207A65}"/>
          </ac:picMkLst>
        </pc:picChg>
        <pc:picChg chg="add mod ord">
          <ac:chgData name="Bianca Neyromi Finol Hernandez" userId="be335065-20f0-444a-a4a0-e87ed9933a94" providerId="ADAL" clId="{1FB5D0FF-6398-4223-A4A2-8A7F478A801F}" dt="2021-11-29T23:55:44.831" v="813" actId="167"/>
          <ac:picMkLst>
            <pc:docMk/>
            <pc:sldMk cId="2377929035" sldId="263"/>
            <ac:picMk id="17" creationId="{1FE35CFC-1F4B-4BD6-B273-F02E4F7C8805}"/>
          </ac:picMkLst>
        </pc:picChg>
      </pc:sldChg>
      <pc:sldChg chg="addSp delSp modSp new mod modClrScheme chgLayout">
        <pc:chgData name="Bianca Neyromi Finol Hernandez" userId="be335065-20f0-444a-a4a0-e87ed9933a94" providerId="ADAL" clId="{1FB5D0FF-6398-4223-A4A2-8A7F478A801F}" dt="2021-12-01T20:16:09.448" v="4819" actId="1076"/>
        <pc:sldMkLst>
          <pc:docMk/>
          <pc:sldMk cId="1287583771" sldId="264"/>
        </pc:sldMkLst>
        <pc:spChg chg="del mod ord">
          <ac:chgData name="Bianca Neyromi Finol Hernandez" userId="be335065-20f0-444a-a4a0-e87ed9933a94" providerId="ADAL" clId="{1FB5D0FF-6398-4223-A4A2-8A7F478A801F}" dt="2021-11-29T23:20:53.877" v="378" actId="700"/>
          <ac:spMkLst>
            <pc:docMk/>
            <pc:sldMk cId="1287583771" sldId="264"/>
            <ac:spMk id="2" creationId="{312CB807-E08E-4F00-A53F-B8A12BD91F56}"/>
          </ac:spMkLst>
        </pc:spChg>
        <pc:spChg chg="del">
          <ac:chgData name="Bianca Neyromi Finol Hernandez" userId="be335065-20f0-444a-a4a0-e87ed9933a94" providerId="ADAL" clId="{1FB5D0FF-6398-4223-A4A2-8A7F478A801F}" dt="2021-11-29T23:20:53.877" v="378" actId="700"/>
          <ac:spMkLst>
            <pc:docMk/>
            <pc:sldMk cId="1287583771" sldId="264"/>
            <ac:spMk id="3" creationId="{B17B7597-9816-4361-9F6D-8EF7B1D1E342}"/>
          </ac:spMkLst>
        </pc:spChg>
        <pc:spChg chg="add mod ord">
          <ac:chgData name="Bianca Neyromi Finol Hernandez" userId="be335065-20f0-444a-a4a0-e87ed9933a94" providerId="ADAL" clId="{1FB5D0FF-6398-4223-A4A2-8A7F478A801F}" dt="2021-12-01T20:16:09.448" v="4819" actId="1076"/>
          <ac:spMkLst>
            <pc:docMk/>
            <pc:sldMk cId="1287583771" sldId="264"/>
            <ac:spMk id="4" creationId="{B3CBE3C0-6649-46D4-BB47-2A9BF9AB6C0E}"/>
          </ac:spMkLst>
        </pc:spChg>
        <pc:picChg chg="add mod">
          <ac:chgData name="Bianca Neyromi Finol Hernandez" userId="be335065-20f0-444a-a4a0-e87ed9933a94" providerId="ADAL" clId="{1FB5D0FF-6398-4223-A4A2-8A7F478A801F}" dt="2021-11-29T23:21:17.698" v="381" actId="14100"/>
          <ac:picMkLst>
            <pc:docMk/>
            <pc:sldMk cId="1287583771" sldId="264"/>
            <ac:picMk id="6" creationId="{6B160228-A0F4-44A1-99F6-A2C0B8CF588F}"/>
          </ac:picMkLst>
        </pc:picChg>
        <pc:picChg chg="add mod">
          <ac:chgData name="Bianca Neyromi Finol Hernandez" userId="be335065-20f0-444a-a4a0-e87ed9933a94" providerId="ADAL" clId="{1FB5D0FF-6398-4223-A4A2-8A7F478A801F}" dt="2021-11-29T23:21:24.077" v="384" actId="1076"/>
          <ac:picMkLst>
            <pc:docMk/>
            <pc:sldMk cId="1287583771" sldId="264"/>
            <ac:picMk id="8" creationId="{E7F6BBD8-F4DC-48A4-B0F0-94D0E426108B}"/>
          </ac:picMkLst>
        </pc:picChg>
      </pc:sldChg>
      <pc:sldChg chg="addSp delSp modSp new mod">
        <pc:chgData name="Bianca Neyromi Finol Hernandez" userId="be335065-20f0-444a-a4a0-e87ed9933a94" providerId="ADAL" clId="{1FB5D0FF-6398-4223-A4A2-8A7F478A801F}" dt="2021-12-01T06:31:31.390" v="3289" actId="108"/>
        <pc:sldMkLst>
          <pc:docMk/>
          <pc:sldMk cId="1181187198" sldId="265"/>
        </pc:sldMkLst>
        <pc:spChg chg="mod">
          <ac:chgData name="Bianca Neyromi Finol Hernandez" userId="be335065-20f0-444a-a4a0-e87ed9933a94" providerId="ADAL" clId="{1FB5D0FF-6398-4223-A4A2-8A7F478A801F}" dt="2021-11-30T01:22:46.465" v="906" actId="20577"/>
          <ac:spMkLst>
            <pc:docMk/>
            <pc:sldMk cId="1181187198" sldId="265"/>
            <ac:spMk id="2" creationId="{5FA16F90-A411-4C81-BB5D-B032C1472769}"/>
          </ac:spMkLst>
        </pc:spChg>
        <pc:spChg chg="add del mod">
          <ac:chgData name="Bianca Neyromi Finol Hernandez" userId="be335065-20f0-444a-a4a0-e87ed9933a94" providerId="ADAL" clId="{1FB5D0FF-6398-4223-A4A2-8A7F478A801F}" dt="2021-11-30T01:20:41.206" v="821"/>
          <ac:spMkLst>
            <pc:docMk/>
            <pc:sldMk cId="1181187198" sldId="265"/>
            <ac:spMk id="5" creationId="{8BDE71E9-82AE-456B-9F18-A03BFC4A8082}"/>
          </ac:spMkLst>
        </pc:spChg>
        <pc:spChg chg="add mod">
          <ac:chgData name="Bianca Neyromi Finol Hernandez" userId="be335065-20f0-444a-a4a0-e87ed9933a94" providerId="ADAL" clId="{1FB5D0FF-6398-4223-A4A2-8A7F478A801F}" dt="2021-12-01T06:31:31.390" v="3289" actId="108"/>
          <ac:spMkLst>
            <pc:docMk/>
            <pc:sldMk cId="1181187198" sldId="265"/>
            <ac:spMk id="6" creationId="{648A123F-2E85-49C8-8FE9-9DC760A298FD}"/>
          </ac:spMkLst>
        </pc:spChg>
        <pc:spChg chg="add mod">
          <ac:chgData name="Bianca Neyromi Finol Hernandez" userId="be335065-20f0-444a-a4a0-e87ed9933a94" providerId="ADAL" clId="{1FB5D0FF-6398-4223-A4A2-8A7F478A801F}" dt="2021-12-01T06:31:15.164" v="3287" actId="108"/>
          <ac:spMkLst>
            <pc:docMk/>
            <pc:sldMk cId="1181187198" sldId="265"/>
            <ac:spMk id="7" creationId="{F23C0ADB-4274-4D04-A29E-234170E73CB7}"/>
          </ac:spMkLst>
        </pc:spChg>
        <pc:picChg chg="add mod">
          <ac:chgData name="Bianca Neyromi Finol Hernandez" userId="be335065-20f0-444a-a4a0-e87ed9933a94" providerId="ADAL" clId="{1FB5D0FF-6398-4223-A4A2-8A7F478A801F}" dt="2021-11-30T02:15:42.033" v="1364" actId="1440"/>
          <ac:picMkLst>
            <pc:docMk/>
            <pc:sldMk cId="1181187198" sldId="265"/>
            <ac:picMk id="4" creationId="{70C05C29-8B5E-430A-A22F-FEA834F32E6C}"/>
          </ac:picMkLst>
        </pc:picChg>
      </pc:sldChg>
      <pc:sldChg chg="addSp modSp new mod">
        <pc:chgData name="Bianca Neyromi Finol Hernandez" userId="be335065-20f0-444a-a4a0-e87ed9933a94" providerId="ADAL" clId="{1FB5D0FF-6398-4223-A4A2-8A7F478A801F}" dt="2021-11-30T02:15:37.882" v="1363" actId="1440"/>
        <pc:sldMkLst>
          <pc:docMk/>
          <pc:sldMk cId="88175390" sldId="266"/>
        </pc:sldMkLst>
        <pc:spChg chg="mod">
          <ac:chgData name="Bianca Neyromi Finol Hernandez" userId="be335065-20f0-444a-a4a0-e87ed9933a94" providerId="ADAL" clId="{1FB5D0FF-6398-4223-A4A2-8A7F478A801F}" dt="2021-11-30T01:30:12.380" v="953" actId="20577"/>
          <ac:spMkLst>
            <pc:docMk/>
            <pc:sldMk cId="88175390" sldId="266"/>
            <ac:spMk id="2" creationId="{DDC3683D-87FA-49E1-9120-D6845D005E1B}"/>
          </ac:spMkLst>
        </pc:spChg>
        <pc:spChg chg="add mod">
          <ac:chgData name="Bianca Neyromi Finol Hernandez" userId="be335065-20f0-444a-a4a0-e87ed9933a94" providerId="ADAL" clId="{1FB5D0FF-6398-4223-A4A2-8A7F478A801F}" dt="2021-11-30T01:57:43.585" v="1339" actId="108"/>
          <ac:spMkLst>
            <pc:docMk/>
            <pc:sldMk cId="88175390" sldId="266"/>
            <ac:spMk id="5" creationId="{DFBA0505-756F-4DC6-83DA-74484221EFE6}"/>
          </ac:spMkLst>
        </pc:spChg>
        <pc:spChg chg="add mod">
          <ac:chgData name="Bianca Neyromi Finol Hernandez" userId="be335065-20f0-444a-a4a0-e87ed9933a94" providerId="ADAL" clId="{1FB5D0FF-6398-4223-A4A2-8A7F478A801F}" dt="2021-11-30T01:57:40.987" v="1338" actId="14100"/>
          <ac:spMkLst>
            <pc:docMk/>
            <pc:sldMk cId="88175390" sldId="266"/>
            <ac:spMk id="6" creationId="{D0C0AB8F-176E-4B20-B118-ECC50A779EBB}"/>
          </ac:spMkLst>
        </pc:spChg>
        <pc:picChg chg="add mod">
          <ac:chgData name="Bianca Neyromi Finol Hernandez" userId="be335065-20f0-444a-a4a0-e87ed9933a94" providerId="ADAL" clId="{1FB5D0FF-6398-4223-A4A2-8A7F478A801F}" dt="2021-11-30T02:15:37.882" v="1363" actId="1440"/>
          <ac:picMkLst>
            <pc:docMk/>
            <pc:sldMk cId="88175390" sldId="266"/>
            <ac:picMk id="4" creationId="{27881EB9-0F56-4E2D-B3C3-27D08F9027BA}"/>
          </ac:picMkLst>
        </pc:picChg>
      </pc:sldChg>
      <pc:sldChg chg="addSp modSp new mod">
        <pc:chgData name="Bianca Neyromi Finol Hernandez" userId="be335065-20f0-444a-a4a0-e87ed9933a94" providerId="ADAL" clId="{1FB5D0FF-6398-4223-A4A2-8A7F478A801F}" dt="2021-11-30T04:37:15.630" v="1687" actId="1076"/>
        <pc:sldMkLst>
          <pc:docMk/>
          <pc:sldMk cId="1870069828" sldId="267"/>
        </pc:sldMkLst>
        <pc:spChg chg="mod">
          <ac:chgData name="Bianca Neyromi Finol Hernandez" userId="be335065-20f0-444a-a4a0-e87ed9933a94" providerId="ADAL" clId="{1FB5D0FF-6398-4223-A4A2-8A7F478A801F}" dt="2021-11-30T02:16:54.366" v="1495" actId="20577"/>
          <ac:spMkLst>
            <pc:docMk/>
            <pc:sldMk cId="1870069828" sldId="267"/>
            <ac:spMk id="2" creationId="{49DA3C70-85BF-4C27-A7D1-94E4EFC72E67}"/>
          </ac:spMkLst>
        </pc:spChg>
        <pc:spChg chg="add mod">
          <ac:chgData name="Bianca Neyromi Finol Hernandez" userId="be335065-20f0-444a-a4a0-e87ed9933a94" providerId="ADAL" clId="{1FB5D0FF-6398-4223-A4A2-8A7F478A801F}" dt="2021-11-30T04:37:13.187" v="1686" actId="1076"/>
          <ac:spMkLst>
            <pc:docMk/>
            <pc:sldMk cId="1870069828" sldId="267"/>
            <ac:spMk id="5" creationId="{6111B37A-2D27-4621-BA63-F2A44E2FB7EF}"/>
          </ac:spMkLst>
        </pc:spChg>
        <pc:spChg chg="add mod">
          <ac:chgData name="Bianca Neyromi Finol Hernandez" userId="be335065-20f0-444a-a4a0-e87ed9933a94" providerId="ADAL" clId="{1FB5D0FF-6398-4223-A4A2-8A7F478A801F}" dt="2021-11-30T04:37:15.630" v="1687" actId="1076"/>
          <ac:spMkLst>
            <pc:docMk/>
            <pc:sldMk cId="1870069828" sldId="267"/>
            <ac:spMk id="6" creationId="{E28C18C2-0041-41E6-AA19-B75709BD5D6B}"/>
          </ac:spMkLst>
        </pc:spChg>
        <pc:picChg chg="add mod">
          <ac:chgData name="Bianca Neyromi Finol Hernandez" userId="be335065-20f0-444a-a4a0-e87ed9933a94" providerId="ADAL" clId="{1FB5D0FF-6398-4223-A4A2-8A7F478A801F}" dt="2021-11-30T02:15:32.585" v="1362" actId="1440"/>
          <ac:picMkLst>
            <pc:docMk/>
            <pc:sldMk cId="1870069828" sldId="267"/>
            <ac:picMk id="4" creationId="{FFB72FDA-2023-4EB2-A992-FC982EB6E2B3}"/>
          </ac:picMkLst>
        </pc:picChg>
      </pc:sldChg>
      <pc:sldChg chg="addSp delSp modSp new mod">
        <pc:chgData name="Bianca Neyromi Finol Hernandez" userId="be335065-20f0-444a-a4a0-e87ed9933a94" providerId="ADAL" clId="{1FB5D0FF-6398-4223-A4A2-8A7F478A801F}" dt="2021-12-01T00:53:47.259" v="2792" actId="14100"/>
        <pc:sldMkLst>
          <pc:docMk/>
          <pc:sldMk cId="992085489" sldId="268"/>
        </pc:sldMkLst>
        <pc:spChg chg="mod">
          <ac:chgData name="Bianca Neyromi Finol Hernandez" userId="be335065-20f0-444a-a4a0-e87ed9933a94" providerId="ADAL" clId="{1FB5D0FF-6398-4223-A4A2-8A7F478A801F}" dt="2021-12-01T00:52:53.598" v="2779" actId="1076"/>
          <ac:spMkLst>
            <pc:docMk/>
            <pc:sldMk cId="992085489" sldId="268"/>
            <ac:spMk id="2" creationId="{67860706-2C9A-4A86-8E1B-E8E9E0A4D5BB}"/>
          </ac:spMkLst>
        </pc:spChg>
        <pc:spChg chg="add mod">
          <ac:chgData name="Bianca Neyromi Finol Hernandez" userId="be335065-20f0-444a-a4a0-e87ed9933a94" providerId="ADAL" clId="{1FB5D0FF-6398-4223-A4A2-8A7F478A801F}" dt="2021-12-01T00:53:01.476" v="2782" actId="1076"/>
          <ac:spMkLst>
            <pc:docMk/>
            <pc:sldMk cId="992085489" sldId="268"/>
            <ac:spMk id="7" creationId="{48941ECE-1CEA-4B20-A6F8-C43D797BAE94}"/>
          </ac:spMkLst>
        </pc:spChg>
        <pc:spChg chg="add mod ord">
          <ac:chgData name="Bianca Neyromi Finol Hernandez" userId="be335065-20f0-444a-a4a0-e87ed9933a94" providerId="ADAL" clId="{1FB5D0FF-6398-4223-A4A2-8A7F478A801F}" dt="2021-12-01T00:53:36.995" v="2790" actId="166"/>
          <ac:spMkLst>
            <pc:docMk/>
            <pc:sldMk cId="992085489" sldId="268"/>
            <ac:spMk id="8" creationId="{4A837BCB-8884-4438-BA1B-5C74B36F854A}"/>
          </ac:spMkLst>
        </pc:spChg>
        <pc:picChg chg="add mod modCrop">
          <ac:chgData name="Bianca Neyromi Finol Hernandez" userId="be335065-20f0-444a-a4a0-e87ed9933a94" providerId="ADAL" clId="{1FB5D0FF-6398-4223-A4A2-8A7F478A801F}" dt="2021-12-01T00:53:47.259" v="2792" actId="14100"/>
          <ac:picMkLst>
            <pc:docMk/>
            <pc:sldMk cId="992085489" sldId="268"/>
            <ac:picMk id="4" creationId="{04BA550D-BD96-4755-BC4F-3D75F764B154}"/>
          </ac:picMkLst>
        </pc:picChg>
        <pc:picChg chg="add del mod">
          <ac:chgData name="Bianca Neyromi Finol Hernandez" userId="be335065-20f0-444a-a4a0-e87ed9933a94" providerId="ADAL" clId="{1FB5D0FF-6398-4223-A4A2-8A7F478A801F}" dt="2021-11-30T02:39:59.422" v="1509" actId="478"/>
          <ac:picMkLst>
            <pc:docMk/>
            <pc:sldMk cId="992085489" sldId="268"/>
            <ac:picMk id="4" creationId="{663151AE-C767-4598-BB58-5D855F8E5617}"/>
          </ac:picMkLst>
        </pc:picChg>
        <pc:picChg chg="add mod modCrop">
          <ac:chgData name="Bianca Neyromi Finol Hernandez" userId="be335065-20f0-444a-a4a0-e87ed9933a94" providerId="ADAL" clId="{1FB5D0FF-6398-4223-A4A2-8A7F478A801F}" dt="2021-12-01T00:52:56.710" v="2781" actId="14100"/>
          <ac:picMkLst>
            <pc:docMk/>
            <pc:sldMk cId="992085489" sldId="268"/>
            <ac:picMk id="6" creationId="{FE0C80AD-FF31-4C3E-9E56-425E7EDAFBAB}"/>
          </ac:picMkLst>
        </pc:picChg>
      </pc:sldChg>
      <pc:sldChg chg="addSp delSp modSp new mod modMedia setBg modClrScheme chgLayout">
        <pc:chgData name="Bianca Neyromi Finol Hernandez" userId="be335065-20f0-444a-a4a0-e87ed9933a94" providerId="ADAL" clId="{1FB5D0FF-6398-4223-A4A2-8A7F478A801F}" dt="2021-11-30T23:56:49.804" v="2400" actId="6549"/>
        <pc:sldMkLst>
          <pc:docMk/>
          <pc:sldMk cId="1017886398" sldId="269"/>
        </pc:sldMkLst>
        <pc:spChg chg="del mod ord">
          <ac:chgData name="Bianca Neyromi Finol Hernandez" userId="be335065-20f0-444a-a4a0-e87ed9933a94" providerId="ADAL" clId="{1FB5D0FF-6398-4223-A4A2-8A7F478A801F}" dt="2021-11-30T04:14:12.681" v="1656" actId="700"/>
          <ac:spMkLst>
            <pc:docMk/>
            <pc:sldMk cId="1017886398" sldId="269"/>
            <ac:spMk id="2" creationId="{46E799D0-36B2-43F2-8C39-EC27FF1F2BA6}"/>
          </ac:spMkLst>
        </pc:spChg>
        <pc:spChg chg="add mod ord">
          <ac:chgData name="Bianca Neyromi Finol Hernandez" userId="be335065-20f0-444a-a4a0-e87ed9933a94" providerId="ADAL" clId="{1FB5D0FF-6398-4223-A4A2-8A7F478A801F}" dt="2021-11-30T23:56:49.804" v="2400" actId="6549"/>
          <ac:spMkLst>
            <pc:docMk/>
            <pc:sldMk cId="1017886398" sldId="269"/>
            <ac:spMk id="3" creationId="{875C5D49-2FEF-4A02-BE74-94A4AB92D842}"/>
          </ac:spMkLst>
        </pc:spChg>
        <pc:spChg chg="add del mod ord">
          <ac:chgData name="Bianca Neyromi Finol Hernandez" userId="be335065-20f0-444a-a4a0-e87ed9933a94" providerId="ADAL" clId="{1FB5D0FF-6398-4223-A4A2-8A7F478A801F}" dt="2021-11-30T04:14:26.002" v="1675" actId="478"/>
          <ac:spMkLst>
            <pc:docMk/>
            <pc:sldMk cId="1017886398" sldId="269"/>
            <ac:spMk id="4" creationId="{93125AD9-E090-46E0-94F9-9BE571AEF84C}"/>
          </ac:spMkLst>
        </pc:spChg>
        <pc:spChg chg="add del">
          <ac:chgData name="Bianca Neyromi Finol Hernandez" userId="be335065-20f0-444a-a4a0-e87ed9933a94" providerId="ADAL" clId="{1FB5D0FF-6398-4223-A4A2-8A7F478A801F}" dt="2021-11-30T04:15:04.699" v="1682" actId="26606"/>
          <ac:spMkLst>
            <pc:docMk/>
            <pc:sldMk cId="1017886398" sldId="269"/>
            <ac:spMk id="9" creationId="{0E91F5CA-B392-444C-88E3-BF5BAAEBDEB0}"/>
          </ac:spMkLst>
        </pc:spChg>
        <pc:spChg chg="add del">
          <ac:chgData name="Bianca Neyromi Finol Hernandez" userId="be335065-20f0-444a-a4a0-e87ed9933a94" providerId="ADAL" clId="{1FB5D0FF-6398-4223-A4A2-8A7F478A801F}" dt="2021-11-30T04:15:04.699" v="1682" actId="26606"/>
          <ac:spMkLst>
            <pc:docMk/>
            <pc:sldMk cId="1017886398" sldId="269"/>
            <ac:spMk id="11" creationId="{63F3677B-A97D-4CAD-A971-B22755F563EC}"/>
          </ac:spMkLst>
        </pc:spChg>
        <pc:spChg chg="add del">
          <ac:chgData name="Bianca Neyromi Finol Hernandez" userId="be335065-20f0-444a-a4a0-e87ed9933a94" providerId="ADAL" clId="{1FB5D0FF-6398-4223-A4A2-8A7F478A801F}" dt="2021-11-30T04:15:04.699" v="1682" actId="26606"/>
          <ac:spMkLst>
            <pc:docMk/>
            <pc:sldMk cId="1017886398" sldId="269"/>
            <ac:spMk id="16" creationId="{3C54F4CE-85F0-46ED-80DA-9518C9251AD1}"/>
          </ac:spMkLst>
        </pc:spChg>
        <pc:spChg chg="add del">
          <ac:chgData name="Bianca Neyromi Finol Hernandez" userId="be335065-20f0-444a-a4a0-e87ed9933a94" providerId="ADAL" clId="{1FB5D0FF-6398-4223-A4A2-8A7F478A801F}" dt="2021-11-30T04:15:04.699" v="1682" actId="26606"/>
          <ac:spMkLst>
            <pc:docMk/>
            <pc:sldMk cId="1017886398" sldId="269"/>
            <ac:spMk id="18" creationId="{DADD1FCA-8ACB-4958-81DD-4CDD6D3E1921}"/>
          </ac:spMkLst>
        </pc:spChg>
        <pc:picChg chg="add mod ord">
          <ac:chgData name="Bianca Neyromi Finol Hernandez" userId="be335065-20f0-444a-a4a0-e87ed9933a94" providerId="ADAL" clId="{1FB5D0FF-6398-4223-A4A2-8A7F478A801F}" dt="2021-11-30T04:15:04.699" v="1682" actId="26606"/>
          <ac:picMkLst>
            <pc:docMk/>
            <pc:sldMk cId="1017886398" sldId="269"/>
            <ac:picMk id="5" creationId="{67ED75AB-9C8E-490B-BCD3-694B54776A63}"/>
          </ac:picMkLst>
        </pc:picChg>
      </pc:sldChg>
      <pc:sldChg chg="addSp delSp modSp new del mod modClrScheme chgLayout">
        <pc:chgData name="Bianca Neyromi Finol Hernandez" userId="be335065-20f0-444a-a4a0-e87ed9933a94" providerId="ADAL" clId="{1FB5D0FF-6398-4223-A4A2-8A7F478A801F}" dt="2021-11-30T23:56:42.249" v="2398" actId="2696"/>
        <pc:sldMkLst>
          <pc:docMk/>
          <pc:sldMk cId="4063170457" sldId="270"/>
        </pc:sldMkLst>
        <pc:spChg chg="del mod ord">
          <ac:chgData name="Bianca Neyromi Finol Hernandez" userId="be335065-20f0-444a-a4a0-e87ed9933a94" providerId="ADAL" clId="{1FB5D0FF-6398-4223-A4A2-8A7F478A801F}" dt="2021-11-30T06:00:46.420" v="1688" actId="700"/>
          <ac:spMkLst>
            <pc:docMk/>
            <pc:sldMk cId="4063170457" sldId="270"/>
            <ac:spMk id="2" creationId="{0F1C9009-7164-4468-A27F-EADC2CBC3074}"/>
          </ac:spMkLst>
        </pc:spChg>
        <pc:spChg chg="del">
          <ac:chgData name="Bianca Neyromi Finol Hernandez" userId="be335065-20f0-444a-a4a0-e87ed9933a94" providerId="ADAL" clId="{1FB5D0FF-6398-4223-A4A2-8A7F478A801F}" dt="2021-11-30T06:00:46.420" v="1688" actId="700"/>
          <ac:spMkLst>
            <pc:docMk/>
            <pc:sldMk cId="4063170457" sldId="270"/>
            <ac:spMk id="3" creationId="{4767CF75-6E8F-49CD-BF61-31E75127D7DB}"/>
          </ac:spMkLst>
        </pc:spChg>
        <pc:spChg chg="add mod ord">
          <ac:chgData name="Bianca Neyromi Finol Hernandez" userId="be335065-20f0-444a-a4a0-e87ed9933a94" providerId="ADAL" clId="{1FB5D0FF-6398-4223-A4A2-8A7F478A801F}" dt="2021-11-30T06:01:58.690" v="1764" actId="20577"/>
          <ac:spMkLst>
            <pc:docMk/>
            <pc:sldMk cId="4063170457" sldId="270"/>
            <ac:spMk id="4" creationId="{2AB1D87D-D451-44F2-BF0F-F40703C6ECA1}"/>
          </ac:spMkLst>
        </pc:spChg>
        <pc:spChg chg="add mod">
          <ac:chgData name="Bianca Neyromi Finol Hernandez" userId="be335065-20f0-444a-a4a0-e87ed9933a94" providerId="ADAL" clId="{1FB5D0FF-6398-4223-A4A2-8A7F478A801F}" dt="2021-11-30T06:01:39.939" v="1724" actId="1076"/>
          <ac:spMkLst>
            <pc:docMk/>
            <pc:sldMk cId="4063170457" sldId="270"/>
            <ac:spMk id="7" creationId="{57D2C388-C1D3-4079-B1F8-A4E4F5FACF24}"/>
          </ac:spMkLst>
        </pc:spChg>
        <pc:picChg chg="add mod">
          <ac:chgData name="Bianca Neyromi Finol Hernandez" userId="be335065-20f0-444a-a4a0-e87ed9933a94" providerId="ADAL" clId="{1FB5D0FF-6398-4223-A4A2-8A7F478A801F}" dt="2021-11-30T06:00:53.847" v="1691" actId="1440"/>
          <ac:picMkLst>
            <pc:docMk/>
            <pc:sldMk cId="4063170457" sldId="270"/>
            <ac:picMk id="6" creationId="{65B574E3-D2D8-4737-AECF-3F49448D32E6}"/>
          </ac:picMkLst>
        </pc:picChg>
      </pc:sldChg>
      <pc:sldChg chg="add del mod modShow">
        <pc:chgData name="Bianca Neyromi Finol Hernandez" userId="be335065-20f0-444a-a4a0-e87ed9933a94" providerId="ADAL" clId="{1FB5D0FF-6398-4223-A4A2-8A7F478A801F}" dt="2021-12-01T06:26:45.273" v="3276" actId="47"/>
        <pc:sldMkLst>
          <pc:docMk/>
          <pc:sldMk cId="4112319890" sldId="270"/>
        </pc:sldMkLst>
      </pc:sldChg>
      <pc:sldChg chg="addSp delSp modSp new mod ord">
        <pc:chgData name="Bianca Neyromi Finol Hernandez" userId="be335065-20f0-444a-a4a0-e87ed9933a94" providerId="ADAL" clId="{1FB5D0FF-6398-4223-A4A2-8A7F478A801F}" dt="2021-12-01T00:23:55.378" v="2771" actId="478"/>
        <pc:sldMkLst>
          <pc:docMk/>
          <pc:sldMk cId="3242183080" sldId="271"/>
        </pc:sldMkLst>
        <pc:spChg chg="mod">
          <ac:chgData name="Bianca Neyromi Finol Hernandez" userId="be335065-20f0-444a-a4a0-e87ed9933a94" providerId="ADAL" clId="{1FB5D0FF-6398-4223-A4A2-8A7F478A801F}" dt="2021-12-01T00:18:36.011" v="2651" actId="20577"/>
          <ac:spMkLst>
            <pc:docMk/>
            <pc:sldMk cId="3242183080" sldId="271"/>
            <ac:spMk id="2" creationId="{4BBB8C34-4D19-42F4-A20D-968D77EC280E}"/>
          </ac:spMkLst>
        </pc:spChg>
        <pc:spChg chg="add mod">
          <ac:chgData name="Bianca Neyromi Finol Hernandez" userId="be335065-20f0-444a-a4a0-e87ed9933a94" providerId="ADAL" clId="{1FB5D0FF-6398-4223-A4A2-8A7F478A801F}" dt="2021-12-01T00:14:04.435" v="2587" actId="20577"/>
          <ac:spMkLst>
            <pc:docMk/>
            <pc:sldMk cId="3242183080" sldId="271"/>
            <ac:spMk id="9" creationId="{82FA3735-E5C5-4223-9A37-4757B5062533}"/>
          </ac:spMkLst>
        </pc:spChg>
        <pc:spChg chg="add mod">
          <ac:chgData name="Bianca Neyromi Finol Hernandez" userId="be335065-20f0-444a-a4a0-e87ed9933a94" providerId="ADAL" clId="{1FB5D0FF-6398-4223-A4A2-8A7F478A801F}" dt="2021-12-01T00:18:45.155" v="2652" actId="1076"/>
          <ac:spMkLst>
            <pc:docMk/>
            <pc:sldMk cId="3242183080" sldId="271"/>
            <ac:spMk id="10" creationId="{EA4F4C67-8497-458E-9665-7EAA90616811}"/>
          </ac:spMkLst>
        </pc:spChg>
        <pc:picChg chg="add mod">
          <ac:chgData name="Bianca Neyromi Finol Hernandez" userId="be335065-20f0-444a-a4a0-e87ed9933a94" providerId="ADAL" clId="{1FB5D0FF-6398-4223-A4A2-8A7F478A801F}" dt="2021-12-01T00:13:30.169" v="2572" actId="1076"/>
          <ac:picMkLst>
            <pc:docMk/>
            <pc:sldMk cId="3242183080" sldId="271"/>
            <ac:picMk id="4" creationId="{3B80EBC9-A2C8-4B52-A72A-01C5D455449A}"/>
          </ac:picMkLst>
        </pc:picChg>
        <pc:picChg chg="add mod">
          <ac:chgData name="Bianca Neyromi Finol Hernandez" userId="be335065-20f0-444a-a4a0-e87ed9933a94" providerId="ADAL" clId="{1FB5D0FF-6398-4223-A4A2-8A7F478A801F}" dt="2021-12-01T00:13:27.215" v="2571" actId="1076"/>
          <ac:picMkLst>
            <pc:docMk/>
            <pc:sldMk cId="3242183080" sldId="271"/>
            <ac:picMk id="6" creationId="{7E9E1B17-5E34-4245-83D7-C83043A481B7}"/>
          </ac:picMkLst>
        </pc:picChg>
        <pc:picChg chg="add mod">
          <ac:chgData name="Bianca Neyromi Finol Hernandez" userId="be335065-20f0-444a-a4a0-e87ed9933a94" providerId="ADAL" clId="{1FB5D0FF-6398-4223-A4A2-8A7F478A801F}" dt="2021-12-01T00:13:22.792" v="2570" actId="14100"/>
          <ac:picMkLst>
            <pc:docMk/>
            <pc:sldMk cId="3242183080" sldId="271"/>
            <ac:picMk id="8" creationId="{1280244F-B2AA-4EF6-89F2-5480C95840D3}"/>
          </ac:picMkLst>
        </pc:picChg>
        <pc:picChg chg="add del mod">
          <ac:chgData name="Bianca Neyromi Finol Hernandez" userId="be335065-20f0-444a-a4a0-e87ed9933a94" providerId="ADAL" clId="{1FB5D0FF-6398-4223-A4A2-8A7F478A801F}" dt="2021-12-01T00:23:55.378" v="2771" actId="478"/>
          <ac:picMkLst>
            <pc:docMk/>
            <pc:sldMk cId="3242183080" sldId="271"/>
            <ac:picMk id="1026" creationId="{4819F0DB-A82B-4658-A076-FEDB7599E7AF}"/>
          </ac:picMkLst>
        </pc:picChg>
        <pc:picChg chg="add mod">
          <ac:chgData name="Bianca Neyromi Finol Hernandez" userId="be335065-20f0-444a-a4a0-e87ed9933a94" providerId="ADAL" clId="{1FB5D0FF-6398-4223-A4A2-8A7F478A801F}" dt="2021-12-01T00:23:53.567" v="2770" actId="1076"/>
          <ac:picMkLst>
            <pc:docMk/>
            <pc:sldMk cId="3242183080" sldId="271"/>
            <ac:picMk id="1028" creationId="{6431D0B5-8D66-41AD-9DC0-A25B5D7550BF}"/>
          </ac:picMkLst>
        </pc:picChg>
      </pc:sldChg>
      <pc:sldChg chg="addSp delSp modSp new del mod modClrScheme chgLayout">
        <pc:chgData name="Bianca Neyromi Finol Hernandez" userId="be335065-20f0-444a-a4a0-e87ed9933a94" providerId="ADAL" clId="{1FB5D0FF-6398-4223-A4A2-8A7F478A801F}" dt="2021-11-30T23:56:42.249" v="2398" actId="2696"/>
        <pc:sldMkLst>
          <pc:docMk/>
          <pc:sldMk cId="1049078424" sldId="272"/>
        </pc:sldMkLst>
        <pc:spChg chg="del mod ord">
          <ac:chgData name="Bianca Neyromi Finol Hernandez" userId="be335065-20f0-444a-a4a0-e87ed9933a94" providerId="ADAL" clId="{1FB5D0FF-6398-4223-A4A2-8A7F478A801F}" dt="2021-11-30T21:47:07.537" v="1767" actId="700"/>
          <ac:spMkLst>
            <pc:docMk/>
            <pc:sldMk cId="1049078424" sldId="272"/>
            <ac:spMk id="2" creationId="{09672E5A-2E84-44C0-969D-6B86681F4E2D}"/>
          </ac:spMkLst>
        </pc:spChg>
        <pc:spChg chg="del">
          <ac:chgData name="Bianca Neyromi Finol Hernandez" userId="be335065-20f0-444a-a4a0-e87ed9933a94" providerId="ADAL" clId="{1FB5D0FF-6398-4223-A4A2-8A7F478A801F}" dt="2021-11-30T21:47:07.537" v="1767" actId="700"/>
          <ac:spMkLst>
            <pc:docMk/>
            <pc:sldMk cId="1049078424" sldId="272"/>
            <ac:spMk id="3" creationId="{F02812EE-1183-4A67-8CA5-2BBA9E920113}"/>
          </ac:spMkLst>
        </pc:spChg>
        <pc:spChg chg="add mod ord">
          <ac:chgData name="Bianca Neyromi Finol Hernandez" userId="be335065-20f0-444a-a4a0-e87ed9933a94" providerId="ADAL" clId="{1FB5D0FF-6398-4223-A4A2-8A7F478A801F}" dt="2021-11-30T23:25:34.117" v="2177" actId="20577"/>
          <ac:spMkLst>
            <pc:docMk/>
            <pc:sldMk cId="1049078424" sldId="272"/>
            <ac:spMk id="4" creationId="{ACF64116-87B7-450B-A224-28635C13CA63}"/>
          </ac:spMkLst>
        </pc:spChg>
        <pc:spChg chg="add mod">
          <ac:chgData name="Bianca Neyromi Finol Hernandez" userId="be335065-20f0-444a-a4a0-e87ed9933a94" providerId="ADAL" clId="{1FB5D0FF-6398-4223-A4A2-8A7F478A801F}" dt="2021-11-30T21:48:43.375" v="1889" actId="1035"/>
          <ac:spMkLst>
            <pc:docMk/>
            <pc:sldMk cId="1049078424" sldId="272"/>
            <ac:spMk id="7" creationId="{65BD5682-058C-48D0-BA13-5A769BAF498A}"/>
          </ac:spMkLst>
        </pc:spChg>
        <pc:spChg chg="add mod">
          <ac:chgData name="Bianca Neyromi Finol Hernandez" userId="be335065-20f0-444a-a4a0-e87ed9933a94" providerId="ADAL" clId="{1FB5D0FF-6398-4223-A4A2-8A7F478A801F}" dt="2021-11-30T21:48:53.023" v="1950" actId="1037"/>
          <ac:spMkLst>
            <pc:docMk/>
            <pc:sldMk cId="1049078424" sldId="272"/>
            <ac:spMk id="8" creationId="{175D9CBE-B2FC-4B08-AB6B-282C36820912}"/>
          </ac:spMkLst>
        </pc:spChg>
        <pc:spChg chg="add mod">
          <ac:chgData name="Bianca Neyromi Finol Hernandez" userId="be335065-20f0-444a-a4a0-e87ed9933a94" providerId="ADAL" clId="{1FB5D0FF-6398-4223-A4A2-8A7F478A801F}" dt="2021-11-30T21:49:03.302" v="1999" actId="1035"/>
          <ac:spMkLst>
            <pc:docMk/>
            <pc:sldMk cId="1049078424" sldId="272"/>
            <ac:spMk id="10" creationId="{9B3B0B77-43F7-4252-B127-83C9D4F8AC04}"/>
          </ac:spMkLst>
        </pc:spChg>
        <pc:spChg chg="add mod">
          <ac:chgData name="Bianca Neyromi Finol Hernandez" userId="be335065-20f0-444a-a4a0-e87ed9933a94" providerId="ADAL" clId="{1FB5D0FF-6398-4223-A4A2-8A7F478A801F}" dt="2021-11-30T21:49:14.100" v="2018" actId="1037"/>
          <ac:spMkLst>
            <pc:docMk/>
            <pc:sldMk cId="1049078424" sldId="272"/>
            <ac:spMk id="11" creationId="{75DFB5D0-0093-48C8-A8BB-E8309177682A}"/>
          </ac:spMkLst>
        </pc:spChg>
        <pc:spChg chg="add mod">
          <ac:chgData name="Bianca Neyromi Finol Hernandez" userId="be335065-20f0-444a-a4a0-e87ed9933a94" providerId="ADAL" clId="{1FB5D0FF-6398-4223-A4A2-8A7F478A801F}" dt="2021-11-30T21:49:23.174" v="2078" actId="1037"/>
          <ac:spMkLst>
            <pc:docMk/>
            <pc:sldMk cId="1049078424" sldId="272"/>
            <ac:spMk id="12" creationId="{D4D8EBCA-2E99-45CA-A532-FDF170038FB9}"/>
          </ac:spMkLst>
        </pc:spChg>
        <pc:spChg chg="add mod">
          <ac:chgData name="Bianca Neyromi Finol Hernandez" userId="be335065-20f0-444a-a4a0-e87ed9933a94" providerId="ADAL" clId="{1FB5D0FF-6398-4223-A4A2-8A7F478A801F}" dt="2021-11-30T23:26:09.640" v="2232" actId="20577"/>
          <ac:spMkLst>
            <pc:docMk/>
            <pc:sldMk cId="1049078424" sldId="272"/>
            <ac:spMk id="13" creationId="{53782B3A-735F-4764-ACAF-4F9D81D21919}"/>
          </ac:spMkLst>
        </pc:spChg>
        <pc:picChg chg="add mod">
          <ac:chgData name="Bianca Neyromi Finol Hernandez" userId="be335065-20f0-444a-a4a0-e87ed9933a94" providerId="ADAL" clId="{1FB5D0FF-6398-4223-A4A2-8A7F478A801F}" dt="2021-11-30T21:47:12.869" v="1770" actId="1440"/>
          <ac:picMkLst>
            <pc:docMk/>
            <pc:sldMk cId="1049078424" sldId="272"/>
            <ac:picMk id="6" creationId="{BFC03742-CBCF-4224-9A54-959CD78F7E9F}"/>
          </ac:picMkLst>
        </pc:picChg>
        <pc:picChg chg="add mod">
          <ac:chgData name="Bianca Neyromi Finol Hernandez" userId="be335065-20f0-444a-a4a0-e87ed9933a94" providerId="ADAL" clId="{1FB5D0FF-6398-4223-A4A2-8A7F478A801F}" dt="2021-11-30T21:48:54.266" v="1951" actId="571"/>
          <ac:picMkLst>
            <pc:docMk/>
            <pc:sldMk cId="1049078424" sldId="272"/>
            <ac:picMk id="9" creationId="{4942F464-B815-4B42-89C1-DB50FF74EC6A}"/>
          </ac:picMkLst>
        </pc:picChg>
      </pc:sldChg>
      <pc:sldChg chg="modSp add del mod modShow">
        <pc:chgData name="Bianca Neyromi Finol Hernandez" userId="be335065-20f0-444a-a4a0-e87ed9933a94" providerId="ADAL" clId="{1FB5D0FF-6398-4223-A4A2-8A7F478A801F}" dt="2021-12-01T06:26:47.599" v="3277" actId="47"/>
        <pc:sldMkLst>
          <pc:docMk/>
          <pc:sldMk cId="3399197411" sldId="272"/>
        </pc:sldMkLst>
        <pc:spChg chg="mod">
          <ac:chgData name="Bianca Neyromi Finol Hernandez" userId="be335065-20f0-444a-a4a0-e87ed9933a94" providerId="ADAL" clId="{1FB5D0FF-6398-4223-A4A2-8A7F478A801F}" dt="2021-12-01T06:24:15.414" v="3208" actId="20577"/>
          <ac:spMkLst>
            <pc:docMk/>
            <pc:sldMk cId="3399197411" sldId="272"/>
            <ac:spMk id="4" creationId="{ACF64116-87B7-450B-A224-28635C13CA63}"/>
          </ac:spMkLst>
        </pc:spChg>
        <pc:spChg chg="mod">
          <ac:chgData name="Bianca Neyromi Finol Hernandez" userId="be335065-20f0-444a-a4a0-e87ed9933a94" providerId="ADAL" clId="{1FB5D0FF-6398-4223-A4A2-8A7F478A801F}" dt="2021-12-01T00:09:54.849" v="2539" actId="1076"/>
          <ac:spMkLst>
            <pc:docMk/>
            <pc:sldMk cId="3399197411" sldId="272"/>
            <ac:spMk id="13" creationId="{53782B3A-735F-4764-ACAF-4F9D81D21919}"/>
          </ac:spMkLst>
        </pc:spChg>
      </pc:sldChg>
      <pc:sldChg chg="modSp new del mod">
        <pc:chgData name="Bianca Neyromi Finol Hernandez" userId="be335065-20f0-444a-a4a0-e87ed9933a94" providerId="ADAL" clId="{1FB5D0FF-6398-4223-A4A2-8A7F478A801F}" dt="2021-11-30T23:23:09.947" v="2150" actId="47"/>
        <pc:sldMkLst>
          <pc:docMk/>
          <pc:sldMk cId="2010301720" sldId="273"/>
        </pc:sldMkLst>
        <pc:spChg chg="mod">
          <ac:chgData name="Bianca Neyromi Finol Hernandez" userId="be335065-20f0-444a-a4a0-e87ed9933a94" providerId="ADAL" clId="{1FB5D0FF-6398-4223-A4A2-8A7F478A801F}" dt="2021-11-30T23:22:43.676" v="2089" actId="20577"/>
          <ac:spMkLst>
            <pc:docMk/>
            <pc:sldMk cId="2010301720" sldId="273"/>
            <ac:spMk id="2" creationId="{221D8E03-8007-4BB6-BB8B-FF2BAF029456}"/>
          </ac:spMkLst>
        </pc:spChg>
        <pc:spChg chg="mod">
          <ac:chgData name="Bianca Neyromi Finol Hernandez" userId="be335065-20f0-444a-a4a0-e87ed9933a94" providerId="ADAL" clId="{1FB5D0FF-6398-4223-A4A2-8A7F478A801F}" dt="2021-11-30T23:23:00.747" v="2149" actId="20577"/>
          <ac:spMkLst>
            <pc:docMk/>
            <pc:sldMk cId="2010301720" sldId="273"/>
            <ac:spMk id="3" creationId="{5F518300-243C-48E6-88FF-CA1EA293077C}"/>
          </ac:spMkLst>
        </pc:spChg>
      </pc:sldChg>
      <pc:sldChg chg="addSp delSp modSp new mod">
        <pc:chgData name="Bianca Neyromi Finol Hernandez" userId="be335065-20f0-444a-a4a0-e87ed9933a94" providerId="ADAL" clId="{1FB5D0FF-6398-4223-A4A2-8A7F478A801F}" dt="2021-12-01T00:20:43.212" v="2662" actId="1440"/>
        <pc:sldMkLst>
          <pc:docMk/>
          <pc:sldMk cId="3229966557" sldId="273"/>
        </pc:sldMkLst>
        <pc:spChg chg="mod">
          <ac:chgData name="Bianca Neyromi Finol Hernandez" userId="be335065-20f0-444a-a4a0-e87ed9933a94" providerId="ADAL" clId="{1FB5D0FF-6398-4223-A4A2-8A7F478A801F}" dt="2021-11-30T23:51:00.209" v="2279" actId="20577"/>
          <ac:spMkLst>
            <pc:docMk/>
            <pc:sldMk cId="3229966557" sldId="273"/>
            <ac:spMk id="2" creationId="{5787A093-49AC-4166-905E-9BBB97D6BAB0}"/>
          </ac:spMkLst>
        </pc:spChg>
        <pc:spChg chg="add del mod">
          <ac:chgData name="Bianca Neyromi Finol Hernandez" userId="be335065-20f0-444a-a4a0-e87ed9933a94" providerId="ADAL" clId="{1FB5D0FF-6398-4223-A4A2-8A7F478A801F}" dt="2021-12-01T00:01:10.543" v="2409" actId="478"/>
          <ac:spMkLst>
            <pc:docMk/>
            <pc:sldMk cId="3229966557" sldId="273"/>
            <ac:spMk id="9" creationId="{7A2E6FD3-7F9D-4FCE-8F32-3CF7917D6C6F}"/>
          </ac:spMkLst>
        </pc:spChg>
        <pc:spChg chg="add mod">
          <ac:chgData name="Bianca Neyromi Finol Hernandez" userId="be335065-20f0-444a-a4a0-e87ed9933a94" providerId="ADAL" clId="{1FB5D0FF-6398-4223-A4A2-8A7F478A801F}" dt="2021-12-01T00:02:33.017" v="2468" actId="1076"/>
          <ac:spMkLst>
            <pc:docMk/>
            <pc:sldMk cId="3229966557" sldId="273"/>
            <ac:spMk id="10" creationId="{D932E7EA-2C9E-480E-BFAF-D85D541E6DE9}"/>
          </ac:spMkLst>
        </pc:spChg>
        <pc:picChg chg="add mod">
          <ac:chgData name="Bianca Neyromi Finol Hernandez" userId="be335065-20f0-444a-a4a0-e87ed9933a94" providerId="ADAL" clId="{1FB5D0FF-6398-4223-A4A2-8A7F478A801F}" dt="2021-12-01T00:00:18.477" v="2405" actId="1076"/>
          <ac:picMkLst>
            <pc:docMk/>
            <pc:sldMk cId="3229966557" sldId="273"/>
            <ac:picMk id="4" creationId="{353F0EDD-D661-4C9B-B920-F5A75A46BA25}"/>
          </ac:picMkLst>
        </pc:picChg>
        <pc:picChg chg="add mod">
          <ac:chgData name="Bianca Neyromi Finol Hernandez" userId="be335065-20f0-444a-a4a0-e87ed9933a94" providerId="ADAL" clId="{1FB5D0FF-6398-4223-A4A2-8A7F478A801F}" dt="2021-12-01T00:00:16.181" v="2404" actId="1076"/>
          <ac:picMkLst>
            <pc:docMk/>
            <pc:sldMk cId="3229966557" sldId="273"/>
            <ac:picMk id="6" creationId="{6EACF88F-844C-46DB-805B-D64DBAB068E3}"/>
          </ac:picMkLst>
        </pc:picChg>
        <pc:picChg chg="add mod">
          <ac:chgData name="Bianca Neyromi Finol Hernandez" userId="be335065-20f0-444a-a4a0-e87ed9933a94" providerId="ADAL" clId="{1FB5D0FF-6398-4223-A4A2-8A7F478A801F}" dt="2021-12-01T00:00:27.979" v="2406" actId="1076"/>
          <ac:picMkLst>
            <pc:docMk/>
            <pc:sldMk cId="3229966557" sldId="273"/>
            <ac:picMk id="8" creationId="{B45D2F71-8D4D-4EFD-A181-028EE93338F0}"/>
          </ac:picMkLst>
        </pc:picChg>
        <pc:picChg chg="add mod">
          <ac:chgData name="Bianca Neyromi Finol Hernandez" userId="be335065-20f0-444a-a4a0-e87ed9933a94" providerId="ADAL" clId="{1FB5D0FF-6398-4223-A4A2-8A7F478A801F}" dt="2021-12-01T00:20:43.212" v="2662" actId="1440"/>
          <ac:picMkLst>
            <pc:docMk/>
            <pc:sldMk cId="3229966557" sldId="273"/>
            <ac:picMk id="2050" creationId="{53868DB9-6AAA-44D8-909A-F98BA6D43BDA}"/>
          </ac:picMkLst>
        </pc:picChg>
      </pc:sldChg>
      <pc:sldChg chg="addSp delSp modSp new mod setBg addAnim delAnim">
        <pc:chgData name="Bianca Neyromi Finol Hernandez" userId="be335065-20f0-444a-a4a0-e87ed9933a94" providerId="ADAL" clId="{1FB5D0FF-6398-4223-A4A2-8A7F478A801F}" dt="2021-12-01T00:21:34.318" v="2667" actId="1440"/>
        <pc:sldMkLst>
          <pc:docMk/>
          <pc:sldMk cId="269648819" sldId="274"/>
        </pc:sldMkLst>
        <pc:spChg chg="mod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2" creationId="{87EF78FF-3218-4E8B-AD67-9D4C42631D6D}"/>
          </ac:spMkLst>
        </pc:spChg>
        <pc:spChg chg="add del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17" creationId="{37B7C50D-C636-436F-AF96-DA50C1B4DAA4}"/>
          </ac:spMkLst>
        </pc:spChg>
        <pc:spChg chg="add mod">
          <ac:chgData name="Bianca Neyromi Finol Hernandez" userId="be335065-20f0-444a-a4a0-e87ed9933a94" providerId="ADAL" clId="{1FB5D0FF-6398-4223-A4A2-8A7F478A801F}" dt="2021-12-01T00:03:29.023" v="2520" actId="20577"/>
          <ac:spMkLst>
            <pc:docMk/>
            <pc:sldMk cId="269648819" sldId="274"/>
            <ac:spMk id="18" creationId="{8BA3C040-E3A7-4B8A-8EE7-B5543F87E5A7}"/>
          </ac:spMkLst>
        </pc:spChg>
        <pc:spChg chg="add del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19" creationId="{C9D4F79B-66E8-4794-AA55-89D14F8D4D6D}"/>
          </ac:spMkLst>
        </pc:spChg>
        <pc:spChg chg="add del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21" creationId="{68B4B395-E576-4285-BAD9-725A39E11DA0}"/>
          </ac:spMkLst>
        </pc:spChg>
        <pc:spChg chg="add del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23" creationId="{8139596E-811E-4CBB-9679-ACB5C9826DA2}"/>
          </ac:spMkLst>
        </pc:spChg>
        <pc:spChg chg="add del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25" creationId="{160FCF1A-3B9B-457F-970F-7D46D61FFEAB}"/>
          </ac:spMkLst>
        </pc:spChg>
        <pc:spChg chg="add del">
          <ac:chgData name="Bianca Neyromi Finol Hernandez" userId="be335065-20f0-444a-a4a0-e87ed9933a94" providerId="ADAL" clId="{1FB5D0FF-6398-4223-A4A2-8A7F478A801F}" dt="2021-11-30T23:55:02.859" v="2321" actId="26606"/>
          <ac:spMkLst>
            <pc:docMk/>
            <pc:sldMk cId="269648819" sldId="274"/>
            <ac:spMk id="27" creationId="{93D2407B-A6A0-4268-B424-511250693C66}"/>
          </ac:spMkLst>
        </pc:spChg>
        <pc:picChg chg="add mod">
          <ac:chgData name="Bianca Neyromi Finol Hernandez" userId="be335065-20f0-444a-a4a0-e87ed9933a94" providerId="ADAL" clId="{1FB5D0FF-6398-4223-A4A2-8A7F478A801F}" dt="2021-11-30T23:55:17.594" v="2328" actId="1440"/>
          <ac:picMkLst>
            <pc:docMk/>
            <pc:sldMk cId="269648819" sldId="274"/>
            <ac:picMk id="4" creationId="{20ACA75D-51F1-4306-A7B5-C8EFC0D6EA47}"/>
          </ac:picMkLst>
        </pc:picChg>
        <pc:picChg chg="add mod ord">
          <ac:chgData name="Bianca Neyromi Finol Hernandez" userId="be335065-20f0-444a-a4a0-e87ed9933a94" providerId="ADAL" clId="{1FB5D0FF-6398-4223-A4A2-8A7F478A801F}" dt="2021-11-30T23:55:13.718" v="2326" actId="1440"/>
          <ac:picMkLst>
            <pc:docMk/>
            <pc:sldMk cId="269648819" sldId="274"/>
            <ac:picMk id="6" creationId="{61305F51-977F-472A-98FF-3ABA1C741552}"/>
          </ac:picMkLst>
        </pc:picChg>
        <pc:picChg chg="add mod">
          <ac:chgData name="Bianca Neyromi Finol Hernandez" userId="be335065-20f0-444a-a4a0-e87ed9933a94" providerId="ADAL" clId="{1FB5D0FF-6398-4223-A4A2-8A7F478A801F}" dt="2021-11-30T23:59:45.894" v="2403" actId="1076"/>
          <ac:picMkLst>
            <pc:docMk/>
            <pc:sldMk cId="269648819" sldId="274"/>
            <ac:picMk id="8" creationId="{93B59EA0-BED2-47C8-9B56-FBCCDB3E821A}"/>
          </ac:picMkLst>
        </pc:picChg>
        <pc:picChg chg="add del">
          <ac:chgData name="Bianca Neyromi Finol Hernandez" userId="be335065-20f0-444a-a4a0-e87ed9933a94" providerId="ADAL" clId="{1FB5D0FF-6398-4223-A4A2-8A7F478A801F}" dt="2021-11-30T23:55:02.859" v="2321" actId="26606"/>
          <ac:picMkLst>
            <pc:docMk/>
            <pc:sldMk cId="269648819" sldId="274"/>
            <ac:picMk id="13" creationId="{DEB2E8C4-C3E7-4048-A43D-9859510CFA98}"/>
          </ac:picMkLst>
        </pc:picChg>
        <pc:picChg chg="add mod">
          <ac:chgData name="Bianca Neyromi Finol Hernandez" userId="be335065-20f0-444a-a4a0-e87ed9933a94" providerId="ADAL" clId="{1FB5D0FF-6398-4223-A4A2-8A7F478A801F}" dt="2021-12-01T00:21:34.318" v="2667" actId="1440"/>
          <ac:picMkLst>
            <pc:docMk/>
            <pc:sldMk cId="269648819" sldId="274"/>
            <ac:picMk id="3074" creationId="{ACB72F83-8562-42E1-BBE2-60E1AAEB84A0}"/>
          </ac:picMkLst>
        </pc:picChg>
        <pc:inkChg chg="add del">
          <ac:chgData name="Bianca Neyromi Finol Hernandez" userId="be335065-20f0-444a-a4a0-e87ed9933a94" providerId="ADAL" clId="{1FB5D0FF-6398-4223-A4A2-8A7F478A801F}" dt="2021-11-30T23:55:02.859" v="2321" actId="26606"/>
          <ac:inkMkLst>
            <pc:docMk/>
            <pc:sldMk cId="269648819" sldId="274"/>
            <ac:inkMk id="15" creationId="{24D29CCB-7956-4E3E-8880-304085F04BF4}"/>
          </ac:inkMkLst>
        </pc:inkChg>
      </pc:sldChg>
      <pc:sldChg chg="addSp delSp modSp new mod setBg addAnim">
        <pc:chgData name="Bianca Neyromi Finol Hernandez" userId="be335065-20f0-444a-a4a0-e87ed9933a94" providerId="ADAL" clId="{1FB5D0FF-6398-4223-A4A2-8A7F478A801F}" dt="2021-12-01T06:52:55.310" v="4171"/>
        <pc:sldMkLst>
          <pc:docMk/>
          <pc:sldMk cId="2729058310" sldId="275"/>
        </pc:sldMkLst>
        <pc:spChg chg="mod ord">
          <ac:chgData name="Bianca Neyromi Finol Hernandez" userId="be335065-20f0-444a-a4a0-e87ed9933a94" providerId="ADAL" clId="{1FB5D0FF-6398-4223-A4A2-8A7F478A801F}" dt="2021-12-01T06:52:55.288" v="4169" actId="26606"/>
          <ac:spMkLst>
            <pc:docMk/>
            <pc:sldMk cId="2729058310" sldId="275"/>
            <ac:spMk id="2" creationId="{BD7A0ED9-A0DD-49A6-91A7-3A970058C358}"/>
          </ac:spMkLst>
        </pc:spChg>
        <pc:spChg chg="add del">
          <ac:chgData name="Bianca Neyromi Finol Hernandez" userId="be335065-20f0-444a-a4a0-e87ed9933a94" providerId="ADAL" clId="{1FB5D0FF-6398-4223-A4A2-8A7F478A801F}" dt="2021-12-01T05:16:08.174" v="2806" actId="26606"/>
          <ac:spMkLst>
            <pc:docMk/>
            <pc:sldMk cId="2729058310" sldId="275"/>
            <ac:spMk id="14" creationId="{806BE13B-1E5C-42DB-AB7A-9012416C65BC}"/>
          </ac:spMkLst>
        </pc:spChg>
        <pc:spChg chg="add del">
          <ac:chgData name="Bianca Neyromi Finol Hernandez" userId="be335065-20f0-444a-a4a0-e87ed9933a94" providerId="ADAL" clId="{1FB5D0FF-6398-4223-A4A2-8A7F478A801F}" dt="2021-12-01T05:16:08.174" v="2806" actId="26606"/>
          <ac:spMkLst>
            <pc:docMk/>
            <pc:sldMk cId="2729058310" sldId="275"/>
            <ac:spMk id="16" creationId="{A73BCC93-0692-43FD-B023-61C1B1D1A423}"/>
          </ac:spMkLst>
        </pc:spChg>
        <pc:spChg chg="add del">
          <ac:chgData name="Bianca Neyromi Finol Hernandez" userId="be335065-20f0-444a-a4a0-e87ed9933a94" providerId="ADAL" clId="{1FB5D0FF-6398-4223-A4A2-8A7F478A801F}" dt="2021-12-01T05:16:08.174" v="2806" actId="26606"/>
          <ac:spMkLst>
            <pc:docMk/>
            <pc:sldMk cId="2729058310" sldId="275"/>
            <ac:spMk id="18" creationId="{0119BBBB-309A-47CC-902A-8F81582E07D1}"/>
          </ac:spMkLst>
        </pc:spChg>
        <pc:spChg chg="add del">
          <ac:chgData name="Bianca Neyromi Finol Hernandez" userId="be335065-20f0-444a-a4a0-e87ed9933a94" providerId="ADAL" clId="{1FB5D0FF-6398-4223-A4A2-8A7F478A801F}" dt="2021-12-01T05:16:08.174" v="2806" actId="26606"/>
          <ac:spMkLst>
            <pc:docMk/>
            <pc:sldMk cId="2729058310" sldId="275"/>
            <ac:spMk id="20" creationId="{4D28ED7D-1E68-4D62-B26E-4F32E4F0731B}"/>
          </ac:spMkLst>
        </pc:spChg>
        <pc:spChg chg="add del">
          <ac:chgData name="Bianca Neyromi Finol Hernandez" userId="be335065-20f0-444a-a4a0-e87ed9933a94" providerId="ADAL" clId="{1FB5D0FF-6398-4223-A4A2-8A7F478A801F}" dt="2021-12-01T05:16:08.174" v="2806" actId="26606"/>
          <ac:spMkLst>
            <pc:docMk/>
            <pc:sldMk cId="2729058310" sldId="275"/>
            <ac:spMk id="22" creationId="{539D42F6-B160-4C00-A3D6-19ACF1CB1014}"/>
          </ac:spMkLst>
        </pc:spChg>
        <pc:spChg chg="add del">
          <ac:chgData name="Bianca Neyromi Finol Hernandez" userId="be335065-20f0-444a-a4a0-e87ed9933a94" providerId="ADAL" clId="{1FB5D0FF-6398-4223-A4A2-8A7F478A801F}" dt="2021-12-01T05:16:08.127" v="2805" actId="26606"/>
          <ac:spMkLst>
            <pc:docMk/>
            <pc:sldMk cId="2729058310" sldId="275"/>
            <ac:spMk id="31" creationId="{F29050CB-4C36-48DE-83DC-7CD376134037}"/>
          </ac:spMkLst>
        </pc:spChg>
        <pc:spChg chg="add del">
          <ac:chgData name="Bianca Neyromi Finol Hernandez" userId="be335065-20f0-444a-a4a0-e87ed9933a94" providerId="ADAL" clId="{1FB5D0FF-6398-4223-A4A2-8A7F478A801F}" dt="2021-12-01T05:16:08.127" v="2805" actId="26606"/>
          <ac:spMkLst>
            <pc:docMk/>
            <pc:sldMk cId="2729058310" sldId="275"/>
            <ac:spMk id="33" creationId="{FC8014ED-480D-4F74-8CE4-82E326DFA287}"/>
          </ac:spMkLst>
        </pc:spChg>
        <pc:spChg chg="add del">
          <ac:chgData name="Bianca Neyromi Finol Hernandez" userId="be335065-20f0-444a-a4a0-e87ed9933a94" providerId="ADAL" clId="{1FB5D0FF-6398-4223-A4A2-8A7F478A801F}" dt="2021-12-01T05:16:08.127" v="2805" actId="26606"/>
          <ac:spMkLst>
            <pc:docMk/>
            <pc:sldMk cId="2729058310" sldId="275"/>
            <ac:spMk id="35" creationId="{81B32915-022C-4BC9-8876-B762C24C62B9}"/>
          </ac:spMkLst>
        </pc:spChg>
        <pc:spChg chg="add del">
          <ac:chgData name="Bianca Neyromi Finol Hernandez" userId="be335065-20f0-444a-a4a0-e87ed9933a94" providerId="ADAL" clId="{1FB5D0FF-6398-4223-A4A2-8A7F478A801F}" dt="2021-12-01T05:17:06.863" v="2812" actId="26606"/>
          <ac:spMkLst>
            <pc:docMk/>
            <pc:sldMk cId="2729058310" sldId="275"/>
            <ac:spMk id="39" creationId="{8F178746-8B1A-4C0E-80A3-4C4EB961481D}"/>
          </ac:spMkLst>
        </pc:spChg>
        <pc:spChg chg="add del">
          <ac:chgData name="Bianca Neyromi Finol Hernandez" userId="be335065-20f0-444a-a4a0-e87ed9933a94" providerId="ADAL" clId="{1FB5D0FF-6398-4223-A4A2-8A7F478A801F}" dt="2021-12-01T05:17:06.863" v="2812" actId="26606"/>
          <ac:spMkLst>
            <pc:docMk/>
            <pc:sldMk cId="2729058310" sldId="275"/>
            <ac:spMk id="40" creationId="{4F83E160-2F20-4EEA-B28E-7DA61EDCAF08}"/>
          </ac:spMkLst>
        </pc:spChg>
        <pc:spChg chg="add del">
          <ac:chgData name="Bianca Neyromi Finol Hernandez" userId="be335065-20f0-444a-a4a0-e87ed9933a94" providerId="ADAL" clId="{1FB5D0FF-6398-4223-A4A2-8A7F478A801F}" dt="2021-12-01T05:17:06.863" v="2812" actId="26606"/>
          <ac:spMkLst>
            <pc:docMk/>
            <pc:sldMk cId="2729058310" sldId="275"/>
            <ac:spMk id="41" creationId="{8035FEC3-45DC-4E87-B10A-DB3C4ED31D9C}"/>
          </ac:spMkLst>
        </pc:spChg>
        <pc:spChg chg="add del">
          <ac:chgData name="Bianca Neyromi Finol Hernandez" userId="be335065-20f0-444a-a4a0-e87ed9933a94" providerId="ADAL" clId="{1FB5D0FF-6398-4223-A4A2-8A7F478A801F}" dt="2021-12-01T06:50:34.097" v="4162" actId="26606"/>
          <ac:spMkLst>
            <pc:docMk/>
            <pc:sldMk cId="2729058310" sldId="275"/>
            <ac:spMk id="50" creationId="{8F178746-8B1A-4C0E-80A3-4C4EB961481D}"/>
          </ac:spMkLst>
        </pc:spChg>
        <pc:spChg chg="add del">
          <ac:chgData name="Bianca Neyromi Finol Hernandez" userId="be335065-20f0-444a-a4a0-e87ed9933a94" providerId="ADAL" clId="{1FB5D0FF-6398-4223-A4A2-8A7F478A801F}" dt="2021-12-01T06:50:34.097" v="4162" actId="26606"/>
          <ac:spMkLst>
            <pc:docMk/>
            <pc:sldMk cId="2729058310" sldId="275"/>
            <ac:spMk id="52" creationId="{4F83E160-2F20-4EEA-B28E-7DA61EDCAF08}"/>
          </ac:spMkLst>
        </pc:spChg>
        <pc:spChg chg="add del">
          <ac:chgData name="Bianca Neyromi Finol Hernandez" userId="be335065-20f0-444a-a4a0-e87ed9933a94" providerId="ADAL" clId="{1FB5D0FF-6398-4223-A4A2-8A7F478A801F}" dt="2021-12-01T06:50:34.097" v="4162" actId="26606"/>
          <ac:spMkLst>
            <pc:docMk/>
            <pc:sldMk cId="2729058310" sldId="275"/>
            <ac:spMk id="54" creationId="{8035FEC3-45DC-4E87-B10A-DB3C4ED31D9C}"/>
          </ac:spMkLst>
        </pc:spChg>
        <pc:spChg chg="add del">
          <ac:chgData name="Bianca Neyromi Finol Hernandez" userId="be335065-20f0-444a-a4a0-e87ed9933a94" providerId="ADAL" clId="{1FB5D0FF-6398-4223-A4A2-8A7F478A801F}" dt="2021-12-01T06:52:55.309" v="4170" actId="26606"/>
          <ac:spMkLst>
            <pc:docMk/>
            <pc:sldMk cId="2729058310" sldId="275"/>
            <ac:spMk id="63" creationId="{D6B1B050-23D3-48C5-9FC3-4ED75469F328}"/>
          </ac:spMkLst>
        </pc:spChg>
        <pc:spChg chg="add del">
          <ac:chgData name="Bianca Neyromi Finol Hernandez" userId="be335065-20f0-444a-a4a0-e87ed9933a94" providerId="ADAL" clId="{1FB5D0FF-6398-4223-A4A2-8A7F478A801F}" dt="2021-12-01T06:52:55.309" v="4170" actId="26606"/>
          <ac:spMkLst>
            <pc:docMk/>
            <pc:sldMk cId="2729058310" sldId="275"/>
            <ac:spMk id="65" creationId="{94CDA06B-59AA-47E2-A05D-BAEF3EE05030}"/>
          </ac:spMkLst>
        </pc:spChg>
        <pc:spChg chg="add del">
          <ac:chgData name="Bianca Neyromi Finol Hernandez" userId="be335065-20f0-444a-a4a0-e87ed9933a94" providerId="ADAL" clId="{1FB5D0FF-6398-4223-A4A2-8A7F478A801F}" dt="2021-12-01T06:52:55.309" v="4170" actId="26606"/>
          <ac:spMkLst>
            <pc:docMk/>
            <pc:sldMk cId="2729058310" sldId="275"/>
            <ac:spMk id="67" creationId="{373B57D8-1F1C-4E3F-9FAC-885054E4CB4A}"/>
          </ac:spMkLst>
        </pc:spChg>
        <pc:spChg chg="add del">
          <ac:chgData name="Bianca Neyromi Finol Hernandez" userId="be335065-20f0-444a-a4a0-e87ed9933a94" providerId="ADAL" clId="{1FB5D0FF-6398-4223-A4A2-8A7F478A801F}" dt="2021-12-01T06:52:33.754" v="4165" actId="26606"/>
          <ac:spMkLst>
            <pc:docMk/>
            <pc:sldMk cId="2729058310" sldId="275"/>
            <ac:spMk id="76" creationId="{7CE41B18-4183-4B29-ABFA-9E2AD145E675}"/>
          </ac:spMkLst>
        </pc:spChg>
        <pc:spChg chg="add del">
          <ac:chgData name="Bianca Neyromi Finol Hernandez" userId="be335065-20f0-444a-a4a0-e87ed9933a94" providerId="ADAL" clId="{1FB5D0FF-6398-4223-A4A2-8A7F478A801F}" dt="2021-12-01T06:52:33.754" v="4165" actId="26606"/>
          <ac:spMkLst>
            <pc:docMk/>
            <pc:sldMk cId="2729058310" sldId="275"/>
            <ac:spMk id="78" creationId="{A0ED164C-A504-4DBA-B2DA-B8D39172E9A7}"/>
          </ac:spMkLst>
        </pc:spChg>
        <pc:spChg chg="add del">
          <ac:chgData name="Bianca Neyromi Finol Hernandez" userId="be335065-20f0-444a-a4a0-e87ed9933a94" providerId="ADAL" clId="{1FB5D0FF-6398-4223-A4A2-8A7F478A801F}" dt="2021-12-01T06:52:33.754" v="4165" actId="26606"/>
          <ac:spMkLst>
            <pc:docMk/>
            <pc:sldMk cId="2729058310" sldId="275"/>
            <ac:spMk id="80" creationId="{0119BBBB-309A-47CC-902A-8F81582E07D1}"/>
          </ac:spMkLst>
        </pc:spChg>
        <pc:spChg chg="add del">
          <ac:chgData name="Bianca Neyromi Finol Hernandez" userId="be335065-20f0-444a-a4a0-e87ed9933a94" providerId="ADAL" clId="{1FB5D0FF-6398-4223-A4A2-8A7F478A801F}" dt="2021-12-01T06:52:33.754" v="4165" actId="26606"/>
          <ac:spMkLst>
            <pc:docMk/>
            <pc:sldMk cId="2729058310" sldId="275"/>
            <ac:spMk id="82" creationId="{539D42F6-B160-4C00-A3D6-19ACF1CB1014}"/>
          </ac:spMkLst>
        </pc:spChg>
        <pc:spChg chg="add del">
          <ac:chgData name="Bianca Neyromi Finol Hernandez" userId="be335065-20f0-444a-a4a0-e87ed9933a94" providerId="ADAL" clId="{1FB5D0FF-6398-4223-A4A2-8A7F478A801F}" dt="2021-12-01T06:52:33.754" v="4165" actId="26606"/>
          <ac:spMkLst>
            <pc:docMk/>
            <pc:sldMk cId="2729058310" sldId="275"/>
            <ac:spMk id="84" creationId="{80E1821A-4870-4897-941C-642BC722E9B3}"/>
          </ac:spMkLst>
        </pc:spChg>
        <pc:spChg chg="add del">
          <ac:chgData name="Bianca Neyromi Finol Hernandez" userId="be335065-20f0-444a-a4a0-e87ed9933a94" providerId="ADAL" clId="{1FB5D0FF-6398-4223-A4A2-8A7F478A801F}" dt="2021-12-01T06:52:42.135" v="4167" actId="26606"/>
          <ac:spMkLst>
            <pc:docMk/>
            <pc:sldMk cId="2729058310" sldId="275"/>
            <ac:spMk id="88" creationId="{39572FD8-6AA1-4495-979A-E9A478CC9D71}"/>
          </ac:spMkLst>
        </pc:spChg>
        <pc:spChg chg="add del">
          <ac:chgData name="Bianca Neyromi Finol Hernandez" userId="be335065-20f0-444a-a4a0-e87ed9933a94" providerId="ADAL" clId="{1FB5D0FF-6398-4223-A4A2-8A7F478A801F}" dt="2021-12-01T06:52:42.135" v="4167" actId="26606"/>
          <ac:spMkLst>
            <pc:docMk/>
            <pc:sldMk cId="2729058310" sldId="275"/>
            <ac:spMk id="89" creationId="{8439766D-1DF6-4F39-BBC7-67938B303DC1}"/>
          </ac:spMkLst>
        </pc:spChg>
        <pc:spChg chg="add del">
          <ac:chgData name="Bianca Neyromi Finol Hernandez" userId="be335065-20f0-444a-a4a0-e87ed9933a94" providerId="ADAL" clId="{1FB5D0FF-6398-4223-A4A2-8A7F478A801F}" dt="2021-12-01T06:52:42.135" v="4167" actId="26606"/>
          <ac:spMkLst>
            <pc:docMk/>
            <pc:sldMk cId="2729058310" sldId="275"/>
            <ac:spMk id="90" creationId="{E542A31B-F821-406E-AF90-E6DC33CBF572}"/>
          </ac:spMkLst>
        </pc:spChg>
        <pc:spChg chg="add del">
          <ac:chgData name="Bianca Neyromi Finol Hernandez" userId="be335065-20f0-444a-a4a0-e87ed9933a94" providerId="ADAL" clId="{1FB5D0FF-6398-4223-A4A2-8A7F478A801F}" dt="2021-12-01T06:52:42.135" v="4167" actId="26606"/>
          <ac:spMkLst>
            <pc:docMk/>
            <pc:sldMk cId="2729058310" sldId="275"/>
            <ac:spMk id="91" creationId="{3367BAF6-8493-481F-8815-C88A0A022876}"/>
          </ac:spMkLst>
        </pc:spChg>
        <pc:spChg chg="add del">
          <ac:chgData name="Bianca Neyromi Finol Hernandez" userId="be335065-20f0-444a-a4a0-e87ed9933a94" providerId="ADAL" clId="{1FB5D0FF-6398-4223-A4A2-8A7F478A801F}" dt="2021-12-01T06:52:55.288" v="4169" actId="26606"/>
          <ac:spMkLst>
            <pc:docMk/>
            <pc:sldMk cId="2729058310" sldId="275"/>
            <ac:spMk id="95" creationId="{7F657DFE-E382-452A-856D-0E9D8C32F146}"/>
          </ac:spMkLst>
        </pc:spChg>
        <pc:spChg chg="add del">
          <ac:chgData name="Bianca Neyromi Finol Hernandez" userId="be335065-20f0-444a-a4a0-e87ed9933a94" providerId="ADAL" clId="{1FB5D0FF-6398-4223-A4A2-8A7F478A801F}" dt="2021-12-01T06:52:55.288" v="4169" actId="26606"/>
          <ac:spMkLst>
            <pc:docMk/>
            <pc:sldMk cId="2729058310" sldId="275"/>
            <ac:spMk id="96" creationId="{BA840A45-668A-4B4C-A72C-5C939AB3D664}"/>
          </ac:spMkLst>
        </pc:spChg>
        <pc:spChg chg="add del">
          <ac:chgData name="Bianca Neyromi Finol Hernandez" userId="be335065-20f0-444a-a4a0-e87ed9933a94" providerId="ADAL" clId="{1FB5D0FF-6398-4223-A4A2-8A7F478A801F}" dt="2021-12-01T06:52:55.288" v="4169" actId="26606"/>
          <ac:spMkLst>
            <pc:docMk/>
            <pc:sldMk cId="2729058310" sldId="275"/>
            <ac:spMk id="97" creationId="{1BBFDD63-AD5F-4E42-979B-2FBDE3450982}"/>
          </ac:spMkLst>
        </pc:spChg>
        <pc:spChg chg="add del">
          <ac:chgData name="Bianca Neyromi Finol Hernandez" userId="be335065-20f0-444a-a4a0-e87ed9933a94" providerId="ADAL" clId="{1FB5D0FF-6398-4223-A4A2-8A7F478A801F}" dt="2021-12-01T06:52:55.288" v="4169" actId="26606"/>
          <ac:spMkLst>
            <pc:docMk/>
            <pc:sldMk cId="2729058310" sldId="275"/>
            <ac:spMk id="98" creationId="{9BF92A14-C9CF-46B5-AFCE-E211DE4B34B4}"/>
          </ac:spMkLst>
        </pc:spChg>
        <pc:spChg chg="add">
          <ac:chgData name="Bianca Neyromi Finol Hernandez" userId="be335065-20f0-444a-a4a0-e87ed9933a94" providerId="ADAL" clId="{1FB5D0FF-6398-4223-A4A2-8A7F478A801F}" dt="2021-12-01T06:52:55.309" v="4170" actId="26606"/>
          <ac:spMkLst>
            <pc:docMk/>
            <pc:sldMk cId="2729058310" sldId="275"/>
            <ac:spMk id="102" creationId="{D6B1B050-23D3-48C5-9FC3-4ED75469F328}"/>
          </ac:spMkLst>
        </pc:spChg>
        <pc:spChg chg="add">
          <ac:chgData name="Bianca Neyromi Finol Hernandez" userId="be335065-20f0-444a-a4a0-e87ed9933a94" providerId="ADAL" clId="{1FB5D0FF-6398-4223-A4A2-8A7F478A801F}" dt="2021-12-01T06:52:55.309" v="4170" actId="26606"/>
          <ac:spMkLst>
            <pc:docMk/>
            <pc:sldMk cId="2729058310" sldId="275"/>
            <ac:spMk id="103" creationId="{94CDA06B-59AA-47E2-A05D-BAEF3EE05030}"/>
          </ac:spMkLst>
        </pc:spChg>
        <pc:spChg chg="add">
          <ac:chgData name="Bianca Neyromi Finol Hernandez" userId="be335065-20f0-444a-a4a0-e87ed9933a94" providerId="ADAL" clId="{1FB5D0FF-6398-4223-A4A2-8A7F478A801F}" dt="2021-12-01T06:52:55.309" v="4170" actId="26606"/>
          <ac:spMkLst>
            <pc:docMk/>
            <pc:sldMk cId="2729058310" sldId="275"/>
            <ac:spMk id="104" creationId="{373B57D8-1F1C-4E3F-9FAC-885054E4CB4A}"/>
          </ac:spMkLst>
        </pc:spChg>
        <pc:picChg chg="add del mod ord modCrop">
          <ac:chgData name="Bianca Neyromi Finol Hernandez" userId="be335065-20f0-444a-a4a0-e87ed9933a94" providerId="ADAL" clId="{1FB5D0FF-6398-4223-A4A2-8A7F478A801F}" dt="2021-12-01T05:17:02.723" v="2809" actId="478"/>
          <ac:picMkLst>
            <pc:docMk/>
            <pc:sldMk cId="2729058310" sldId="275"/>
            <ac:picMk id="4" creationId="{41687B2A-3293-4A36-B17B-F57AC108AA38}"/>
          </ac:picMkLst>
        </pc:picChg>
        <pc:picChg chg="add mod">
          <ac:chgData name="Bianca Neyromi Finol Hernandez" userId="be335065-20f0-444a-a4a0-e87ed9933a94" providerId="ADAL" clId="{1FB5D0FF-6398-4223-A4A2-8A7F478A801F}" dt="2021-12-01T06:52:55.288" v="4169" actId="26606"/>
          <ac:picMkLst>
            <pc:docMk/>
            <pc:sldMk cId="2729058310" sldId="275"/>
            <ac:picMk id="5" creationId="{F26873D5-5B13-4DE3-ACC6-41C906F7BFAB}"/>
          </ac:picMkLst>
        </pc:picChg>
        <pc:picChg chg="add mod">
          <ac:chgData name="Bianca Neyromi Finol Hernandez" userId="be335065-20f0-444a-a4a0-e87ed9933a94" providerId="ADAL" clId="{1FB5D0FF-6398-4223-A4A2-8A7F478A801F}" dt="2021-12-01T06:52:55.288" v="4169" actId="26606"/>
          <ac:picMkLst>
            <pc:docMk/>
            <pc:sldMk cId="2729058310" sldId="275"/>
            <ac:picMk id="7" creationId="{FEAF5E4D-CE68-453E-A270-5AAA962C7439}"/>
          </ac:picMkLst>
        </pc:picChg>
        <pc:picChg chg="add del mod">
          <ac:chgData name="Bianca Neyromi Finol Hernandez" userId="be335065-20f0-444a-a4a0-e87ed9933a94" providerId="ADAL" clId="{1FB5D0FF-6398-4223-A4A2-8A7F478A801F}" dt="2021-12-01T06:00:30.917" v="2817" actId="21"/>
          <ac:picMkLst>
            <pc:docMk/>
            <pc:sldMk cId="2729058310" sldId="275"/>
            <ac:picMk id="9" creationId="{F1BA51CC-510E-4A42-9864-88AB578075EB}"/>
          </ac:picMkLst>
        </pc:picChg>
        <pc:picChg chg="add del">
          <ac:chgData name="Bianca Neyromi Finol Hernandez" userId="be335065-20f0-444a-a4a0-e87ed9933a94" providerId="ADAL" clId="{1FB5D0FF-6398-4223-A4A2-8A7F478A801F}" dt="2021-12-01T05:16:08.174" v="2806" actId="26606"/>
          <ac:picMkLst>
            <pc:docMk/>
            <pc:sldMk cId="2729058310" sldId="275"/>
            <ac:picMk id="10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5:16:08.127" v="2805" actId="26606"/>
          <ac:picMkLst>
            <pc:docMk/>
            <pc:sldMk cId="2729058310" sldId="275"/>
            <ac:picMk id="27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5:17:06.863" v="2812" actId="26606"/>
          <ac:picMkLst>
            <pc:docMk/>
            <pc:sldMk cId="2729058310" sldId="275"/>
            <ac:picMk id="37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6:50:34.097" v="4162" actId="26606"/>
          <ac:picMkLst>
            <pc:docMk/>
            <pc:sldMk cId="2729058310" sldId="275"/>
            <ac:picMk id="46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6:52:55.309" v="4170" actId="26606"/>
          <ac:picMkLst>
            <pc:docMk/>
            <pc:sldMk cId="2729058310" sldId="275"/>
            <ac:picMk id="59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6:52:33.754" v="4165" actId="26606"/>
          <ac:picMkLst>
            <pc:docMk/>
            <pc:sldMk cId="2729058310" sldId="275"/>
            <ac:picMk id="72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6:52:42.135" v="4167" actId="26606"/>
          <ac:picMkLst>
            <pc:docMk/>
            <pc:sldMk cId="2729058310" sldId="275"/>
            <ac:picMk id="86" creationId="{DEB2E8C4-C3E7-4048-A43D-9859510CFA98}"/>
          </ac:picMkLst>
        </pc:picChg>
        <pc:picChg chg="add del">
          <ac:chgData name="Bianca Neyromi Finol Hernandez" userId="be335065-20f0-444a-a4a0-e87ed9933a94" providerId="ADAL" clId="{1FB5D0FF-6398-4223-A4A2-8A7F478A801F}" dt="2021-12-01T06:52:55.288" v="4169" actId="26606"/>
          <ac:picMkLst>
            <pc:docMk/>
            <pc:sldMk cId="2729058310" sldId="275"/>
            <ac:picMk id="93" creationId="{DEB2E8C4-C3E7-4048-A43D-9859510CFA98}"/>
          </ac:picMkLst>
        </pc:picChg>
        <pc:picChg chg="add">
          <ac:chgData name="Bianca Neyromi Finol Hernandez" userId="be335065-20f0-444a-a4a0-e87ed9933a94" providerId="ADAL" clId="{1FB5D0FF-6398-4223-A4A2-8A7F478A801F}" dt="2021-12-01T06:52:55.309" v="4170" actId="26606"/>
          <ac:picMkLst>
            <pc:docMk/>
            <pc:sldMk cId="2729058310" sldId="275"/>
            <ac:picMk id="100" creationId="{DEB2E8C4-C3E7-4048-A43D-9859510CFA98}"/>
          </ac:picMkLst>
        </pc:picChg>
        <pc:inkChg chg="add del">
          <ac:chgData name="Bianca Neyromi Finol Hernandez" userId="be335065-20f0-444a-a4a0-e87ed9933a94" providerId="ADAL" clId="{1FB5D0FF-6398-4223-A4A2-8A7F478A801F}" dt="2021-12-01T05:16:08.174" v="2806" actId="26606"/>
          <ac:inkMkLst>
            <pc:docMk/>
            <pc:sldMk cId="2729058310" sldId="275"/>
            <ac:inkMk id="12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5:16:08.127" v="2805" actId="26606"/>
          <ac:inkMkLst>
            <pc:docMk/>
            <pc:sldMk cId="2729058310" sldId="275"/>
            <ac:inkMk id="29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5:17:06.863" v="2812" actId="26606"/>
          <ac:inkMkLst>
            <pc:docMk/>
            <pc:sldMk cId="2729058310" sldId="275"/>
            <ac:inkMk id="38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6:50:34.097" v="4162" actId="26606"/>
          <ac:inkMkLst>
            <pc:docMk/>
            <pc:sldMk cId="2729058310" sldId="275"/>
            <ac:inkMk id="48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6:52:55.309" v="4170" actId="26606"/>
          <ac:inkMkLst>
            <pc:docMk/>
            <pc:sldMk cId="2729058310" sldId="275"/>
            <ac:inkMk id="61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6:52:33.754" v="4165" actId="26606"/>
          <ac:inkMkLst>
            <pc:docMk/>
            <pc:sldMk cId="2729058310" sldId="275"/>
            <ac:inkMk id="74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6:52:42.135" v="4167" actId="26606"/>
          <ac:inkMkLst>
            <pc:docMk/>
            <pc:sldMk cId="2729058310" sldId="275"/>
            <ac:inkMk id="87" creationId="{24D29CCB-7956-4E3E-8880-304085F04BF4}"/>
          </ac:inkMkLst>
        </pc:inkChg>
        <pc:inkChg chg="add del">
          <ac:chgData name="Bianca Neyromi Finol Hernandez" userId="be335065-20f0-444a-a4a0-e87ed9933a94" providerId="ADAL" clId="{1FB5D0FF-6398-4223-A4A2-8A7F478A801F}" dt="2021-12-01T06:52:55.288" v="4169" actId="26606"/>
          <ac:inkMkLst>
            <pc:docMk/>
            <pc:sldMk cId="2729058310" sldId="275"/>
            <ac:inkMk id="94" creationId="{24D29CCB-7956-4E3E-8880-304085F04BF4}"/>
          </ac:inkMkLst>
        </pc:inkChg>
        <pc:inkChg chg="add">
          <ac:chgData name="Bianca Neyromi Finol Hernandez" userId="be335065-20f0-444a-a4a0-e87ed9933a94" providerId="ADAL" clId="{1FB5D0FF-6398-4223-A4A2-8A7F478A801F}" dt="2021-12-01T06:52:55.309" v="4170" actId="26606"/>
          <ac:inkMkLst>
            <pc:docMk/>
            <pc:sldMk cId="2729058310" sldId="275"/>
            <ac:inkMk id="101" creationId="{24D29CCB-7956-4E3E-8880-304085F04BF4}"/>
          </ac:inkMkLst>
        </pc:inkChg>
      </pc:sldChg>
      <pc:sldChg chg="addSp modSp new mod">
        <pc:chgData name="Bianca Neyromi Finol Hernandez" userId="be335065-20f0-444a-a4a0-e87ed9933a94" providerId="ADAL" clId="{1FB5D0FF-6398-4223-A4A2-8A7F478A801F}" dt="2021-12-01T00:10:29.150" v="2549"/>
        <pc:sldMkLst>
          <pc:docMk/>
          <pc:sldMk cId="1619966716" sldId="276"/>
        </pc:sldMkLst>
        <pc:spChg chg="mod">
          <ac:chgData name="Bianca Neyromi Finol Hernandez" userId="be335065-20f0-444a-a4a0-e87ed9933a94" providerId="ADAL" clId="{1FB5D0FF-6398-4223-A4A2-8A7F478A801F}" dt="2021-12-01T00:10:29.150" v="2549"/>
          <ac:spMkLst>
            <pc:docMk/>
            <pc:sldMk cId="1619966716" sldId="276"/>
            <ac:spMk id="2" creationId="{35EFC421-408F-4A3C-BEF2-7DDF33AC9846}"/>
          </ac:spMkLst>
        </pc:spChg>
        <pc:spChg chg="add mod">
          <ac:chgData name="Bianca Neyromi Finol Hernandez" userId="be335065-20f0-444a-a4a0-e87ed9933a94" providerId="ADAL" clId="{1FB5D0FF-6398-4223-A4A2-8A7F478A801F}" dt="2021-12-01T00:10:19.574" v="2548" actId="1076"/>
          <ac:spMkLst>
            <pc:docMk/>
            <pc:sldMk cId="1619966716" sldId="276"/>
            <ac:spMk id="11" creationId="{C6014A29-B62C-41AB-8529-3986395520FF}"/>
          </ac:spMkLst>
        </pc:spChg>
        <pc:picChg chg="add mod">
          <ac:chgData name="Bianca Neyromi Finol Hernandez" userId="be335065-20f0-444a-a4a0-e87ed9933a94" providerId="ADAL" clId="{1FB5D0FF-6398-4223-A4A2-8A7F478A801F}" dt="2021-12-01T00:10:14.785" v="2547" actId="1076"/>
          <ac:picMkLst>
            <pc:docMk/>
            <pc:sldMk cId="1619966716" sldId="276"/>
            <ac:picMk id="4" creationId="{E08C0E0C-EAB1-43BC-99DB-3E7F1D19845B}"/>
          </ac:picMkLst>
        </pc:picChg>
        <pc:picChg chg="add mod">
          <ac:chgData name="Bianca Neyromi Finol Hernandez" userId="be335065-20f0-444a-a4a0-e87ed9933a94" providerId="ADAL" clId="{1FB5D0FF-6398-4223-A4A2-8A7F478A801F}" dt="2021-12-01T00:10:12.484" v="2546" actId="1076"/>
          <ac:picMkLst>
            <pc:docMk/>
            <pc:sldMk cId="1619966716" sldId="276"/>
            <ac:picMk id="6" creationId="{DAF27FE3-D5B8-436E-873A-67D7D14D08BE}"/>
          </ac:picMkLst>
        </pc:picChg>
        <pc:picChg chg="add mod">
          <ac:chgData name="Bianca Neyromi Finol Hernandez" userId="be335065-20f0-444a-a4a0-e87ed9933a94" providerId="ADAL" clId="{1FB5D0FF-6398-4223-A4A2-8A7F478A801F}" dt="2021-12-01T00:10:10.408" v="2545" actId="1076"/>
          <ac:picMkLst>
            <pc:docMk/>
            <pc:sldMk cId="1619966716" sldId="276"/>
            <ac:picMk id="8" creationId="{061913E7-BA1C-442F-9A50-AF6185795070}"/>
          </ac:picMkLst>
        </pc:picChg>
        <pc:picChg chg="add mod">
          <ac:chgData name="Bianca Neyromi Finol Hernandez" userId="be335065-20f0-444a-a4a0-e87ed9933a94" providerId="ADAL" clId="{1FB5D0FF-6398-4223-A4A2-8A7F478A801F}" dt="2021-12-01T00:10:08.250" v="2544" actId="1076"/>
          <ac:picMkLst>
            <pc:docMk/>
            <pc:sldMk cId="1619966716" sldId="276"/>
            <ac:picMk id="10" creationId="{F6E5F7D3-490D-4B16-B56C-9BB3C7B6212A}"/>
          </ac:picMkLst>
        </pc:picChg>
      </pc:sldChg>
      <pc:sldChg chg="addSp delSp modSp new mod setBg">
        <pc:chgData name="Bianca Neyromi Finol Hernandez" userId="be335065-20f0-444a-a4a0-e87ed9933a94" providerId="ADAL" clId="{1FB5D0FF-6398-4223-A4A2-8A7F478A801F}" dt="2021-12-01T06:39:01.947" v="4100" actId="1037"/>
        <pc:sldMkLst>
          <pc:docMk/>
          <pc:sldMk cId="1472413002" sldId="277"/>
        </pc:sldMkLst>
        <pc:spChg chg="mod">
          <ac:chgData name="Bianca Neyromi Finol Hernandez" userId="be335065-20f0-444a-a4a0-e87ed9933a94" providerId="ADAL" clId="{1FB5D0FF-6398-4223-A4A2-8A7F478A801F}" dt="2021-12-01T06:25:18.765" v="3254" actId="20577"/>
          <ac:spMkLst>
            <pc:docMk/>
            <pc:sldMk cId="1472413002" sldId="277"/>
            <ac:spMk id="2" creationId="{B242358F-E223-4735-9C0B-DC53946F74D5}"/>
          </ac:spMkLst>
        </pc:spChg>
        <pc:spChg chg="add mod">
          <ac:chgData name="Bianca Neyromi Finol Hernandez" userId="be335065-20f0-444a-a4a0-e87ed9933a94" providerId="ADAL" clId="{1FB5D0FF-6398-4223-A4A2-8A7F478A801F}" dt="2021-12-01T06:35:28.083" v="3445" actId="1076"/>
          <ac:spMkLst>
            <pc:docMk/>
            <pc:sldMk cId="1472413002" sldId="277"/>
            <ac:spMk id="6" creationId="{AC30AAA0-5EB8-4AC7-B60E-1ADEDA2F7314}"/>
          </ac:spMkLst>
        </pc:spChg>
        <pc:spChg chg="add mod">
          <ac:chgData name="Bianca Neyromi Finol Hernandez" userId="be335065-20f0-444a-a4a0-e87ed9933a94" providerId="ADAL" clId="{1FB5D0FF-6398-4223-A4A2-8A7F478A801F}" dt="2021-12-01T06:35:29.746" v="3446" actId="1076"/>
          <ac:spMkLst>
            <pc:docMk/>
            <pc:sldMk cId="1472413002" sldId="277"/>
            <ac:spMk id="11" creationId="{2BE4F757-3678-4546-92D5-A9F15467F0F2}"/>
          </ac:spMkLst>
        </pc:spChg>
        <pc:spChg chg="add">
          <ac:chgData name="Bianca Neyromi Finol Hernandez" userId="be335065-20f0-444a-a4a0-e87ed9933a94" providerId="ADAL" clId="{1FB5D0FF-6398-4223-A4A2-8A7F478A801F}" dt="2021-12-01T06:00:37.190" v="2820" actId="26606"/>
          <ac:spMkLst>
            <pc:docMk/>
            <pc:sldMk cId="1472413002" sldId="277"/>
            <ac:spMk id="12" creationId="{E914257E-1E2A-4AC7-89EC-1FB65C9C0A0D}"/>
          </ac:spMkLst>
        </pc:spChg>
        <pc:spChg chg="add mod">
          <ac:chgData name="Bianca Neyromi Finol Hernandez" userId="be335065-20f0-444a-a4a0-e87ed9933a94" providerId="ADAL" clId="{1FB5D0FF-6398-4223-A4A2-8A7F478A801F}" dt="2021-12-01T06:35:51.561" v="3452" actId="14100"/>
          <ac:spMkLst>
            <pc:docMk/>
            <pc:sldMk cId="1472413002" sldId="277"/>
            <ac:spMk id="13" creationId="{EF18A705-6C69-4CEC-ABE6-6144DE0A29C0}"/>
          </ac:spMkLst>
        </pc:spChg>
        <pc:spChg chg="add">
          <ac:chgData name="Bianca Neyromi Finol Hernandez" userId="be335065-20f0-444a-a4a0-e87ed9933a94" providerId="ADAL" clId="{1FB5D0FF-6398-4223-A4A2-8A7F478A801F}" dt="2021-12-01T06:00:37.190" v="2820" actId="26606"/>
          <ac:spMkLst>
            <pc:docMk/>
            <pc:sldMk cId="1472413002" sldId="277"/>
            <ac:spMk id="14" creationId="{03E1C8F1-97F5-489C-8308-958F09657254}"/>
          </ac:spMkLst>
        </pc:spChg>
        <pc:spChg chg="add mod">
          <ac:chgData name="Bianca Neyromi Finol Hernandez" userId="be335065-20f0-444a-a4a0-e87ed9933a94" providerId="ADAL" clId="{1FB5D0FF-6398-4223-A4A2-8A7F478A801F}" dt="2021-12-01T06:35:47.768" v="3451" actId="1076"/>
          <ac:spMkLst>
            <pc:docMk/>
            <pc:sldMk cId="1472413002" sldId="277"/>
            <ac:spMk id="15" creationId="{49EAFDC5-049B-48CC-A416-63E3E0BD0789}"/>
          </ac:spMkLst>
        </pc:spChg>
        <pc:spChg chg="add">
          <ac:chgData name="Bianca Neyromi Finol Hernandez" userId="be335065-20f0-444a-a4a0-e87ed9933a94" providerId="ADAL" clId="{1FB5D0FF-6398-4223-A4A2-8A7F478A801F}" dt="2021-12-01T06:00:37.190" v="2820" actId="26606"/>
          <ac:spMkLst>
            <pc:docMk/>
            <pc:sldMk cId="1472413002" sldId="277"/>
            <ac:spMk id="16" creationId="{DEB62645-D4DA-4E99-8344-B1536F63D108}"/>
          </ac:spMkLst>
        </pc:spChg>
        <pc:spChg chg="add mod">
          <ac:chgData name="Bianca Neyromi Finol Hernandez" userId="be335065-20f0-444a-a4a0-e87ed9933a94" providerId="ADAL" clId="{1FB5D0FF-6398-4223-A4A2-8A7F478A801F}" dt="2021-12-01T06:35:07.497" v="3439" actId="1038"/>
          <ac:spMkLst>
            <pc:docMk/>
            <pc:sldMk cId="1472413002" sldId="277"/>
            <ac:spMk id="17" creationId="{2872A519-A2B4-4539-BB1C-F21EA061DA23}"/>
          </ac:spMkLst>
        </pc:spChg>
        <pc:picChg chg="add del mod">
          <ac:chgData name="Bianca Neyromi Finol Hernandez" userId="be335065-20f0-444a-a4a0-e87ed9933a94" providerId="ADAL" clId="{1FB5D0FF-6398-4223-A4A2-8A7F478A801F}" dt="2021-12-01T06:14:32.520" v="2878" actId="478"/>
          <ac:picMkLst>
            <pc:docMk/>
            <pc:sldMk cId="1472413002" sldId="277"/>
            <ac:picMk id="3" creationId="{1E3178AD-14B6-43A9-A68D-289BFC5AFA8D}"/>
          </ac:picMkLst>
        </pc:picChg>
        <pc:picChg chg="add mod">
          <ac:chgData name="Bianca Neyromi Finol Hernandez" userId="be335065-20f0-444a-a4a0-e87ed9933a94" providerId="ADAL" clId="{1FB5D0FF-6398-4223-A4A2-8A7F478A801F}" dt="2021-12-01T06:35:07.497" v="3439" actId="1038"/>
          <ac:picMkLst>
            <pc:docMk/>
            <pc:sldMk cId="1472413002" sldId="277"/>
            <ac:picMk id="5" creationId="{5E100F28-95BD-41BE-B165-7726E7BAF563}"/>
          </ac:picMkLst>
        </pc:picChg>
        <pc:picChg chg="add">
          <ac:chgData name="Bianca Neyromi Finol Hernandez" userId="be335065-20f0-444a-a4a0-e87ed9933a94" providerId="ADAL" clId="{1FB5D0FF-6398-4223-A4A2-8A7F478A801F}" dt="2021-12-01T06:00:37.190" v="2820" actId="26606"/>
          <ac:picMkLst>
            <pc:docMk/>
            <pc:sldMk cId="1472413002" sldId="277"/>
            <ac:picMk id="8" creationId="{DEB2E8C4-C3E7-4048-A43D-9859510CFA98}"/>
          </ac:picMkLst>
        </pc:picChg>
        <pc:picChg chg="add mod">
          <ac:chgData name="Bianca Neyromi Finol Hernandez" userId="be335065-20f0-444a-a4a0-e87ed9933a94" providerId="ADAL" clId="{1FB5D0FF-6398-4223-A4A2-8A7F478A801F}" dt="2021-12-01T06:35:35.229" v="3448" actId="14100"/>
          <ac:picMkLst>
            <pc:docMk/>
            <pc:sldMk cId="1472413002" sldId="277"/>
            <ac:picMk id="9" creationId="{A8DDD88E-67B1-4D8A-A124-CF62BC546126}"/>
          </ac:picMkLst>
        </pc:picChg>
        <pc:inkChg chg="add">
          <ac:chgData name="Bianca Neyromi Finol Hernandez" userId="be335065-20f0-444a-a4a0-e87ed9933a94" providerId="ADAL" clId="{1FB5D0FF-6398-4223-A4A2-8A7F478A801F}" dt="2021-12-01T06:00:37.190" v="2820" actId="26606"/>
          <ac:inkMkLst>
            <pc:docMk/>
            <pc:sldMk cId="1472413002" sldId="277"/>
            <ac:inkMk id="10" creationId="{24D29CCB-7956-4E3E-8880-304085F04BF4}"/>
          </ac:inkMkLst>
        </pc:inkChg>
        <pc:cxnChg chg="add mod">
          <ac:chgData name="Bianca Neyromi Finol Hernandez" userId="be335065-20f0-444a-a4a0-e87ed9933a94" providerId="ADAL" clId="{1FB5D0FF-6398-4223-A4A2-8A7F478A801F}" dt="2021-12-01T06:36:43.178" v="3463" actId="692"/>
          <ac:cxnSpMkLst>
            <pc:docMk/>
            <pc:sldMk cId="1472413002" sldId="277"/>
            <ac:cxnSpMk id="19" creationId="{FCAD2D1E-5C30-4DD0-BCCA-AE31DD1203E6}"/>
          </ac:cxnSpMkLst>
        </pc:cxnChg>
        <pc:cxnChg chg="add mod">
          <ac:chgData name="Bianca Neyromi Finol Hernandez" userId="be335065-20f0-444a-a4a0-e87ed9933a94" providerId="ADAL" clId="{1FB5D0FF-6398-4223-A4A2-8A7F478A801F}" dt="2021-12-01T06:37:06.074" v="3533" actId="14100"/>
          <ac:cxnSpMkLst>
            <pc:docMk/>
            <pc:sldMk cId="1472413002" sldId="277"/>
            <ac:cxnSpMk id="20" creationId="{57C5D308-B4C6-4274-BB1A-B1C6C68CA05E}"/>
          </ac:cxnSpMkLst>
        </pc:cxnChg>
        <pc:cxnChg chg="add mod">
          <ac:chgData name="Bianca Neyromi Finol Hernandez" userId="be335065-20f0-444a-a4a0-e87ed9933a94" providerId="ADAL" clId="{1FB5D0FF-6398-4223-A4A2-8A7F478A801F}" dt="2021-12-01T06:37:53.259" v="3691" actId="1038"/>
          <ac:cxnSpMkLst>
            <pc:docMk/>
            <pc:sldMk cId="1472413002" sldId="277"/>
            <ac:cxnSpMk id="22" creationId="{9EA7D7AA-7DED-4DFC-8CC5-E878FF709741}"/>
          </ac:cxnSpMkLst>
        </pc:cxnChg>
        <pc:cxnChg chg="add mod">
          <ac:chgData name="Bianca Neyromi Finol Hernandez" userId="be335065-20f0-444a-a4a0-e87ed9933a94" providerId="ADAL" clId="{1FB5D0FF-6398-4223-A4A2-8A7F478A801F}" dt="2021-12-01T06:38:24.233" v="3812" actId="1037"/>
          <ac:cxnSpMkLst>
            <pc:docMk/>
            <pc:sldMk cId="1472413002" sldId="277"/>
            <ac:cxnSpMk id="23" creationId="{E1D635FC-D33F-4A47-81CD-646BDD3CBDDF}"/>
          </ac:cxnSpMkLst>
        </pc:cxnChg>
        <pc:cxnChg chg="add mod">
          <ac:chgData name="Bianca Neyromi Finol Hernandez" userId="be335065-20f0-444a-a4a0-e87ed9933a94" providerId="ADAL" clId="{1FB5D0FF-6398-4223-A4A2-8A7F478A801F}" dt="2021-12-01T06:38:41.041" v="3935" actId="1038"/>
          <ac:cxnSpMkLst>
            <pc:docMk/>
            <pc:sldMk cId="1472413002" sldId="277"/>
            <ac:cxnSpMk id="24" creationId="{165D85A2-BA95-4465-B895-F50F8A579F46}"/>
          </ac:cxnSpMkLst>
        </pc:cxnChg>
        <pc:cxnChg chg="add mod">
          <ac:chgData name="Bianca Neyromi Finol Hernandez" userId="be335065-20f0-444a-a4a0-e87ed9933a94" providerId="ADAL" clId="{1FB5D0FF-6398-4223-A4A2-8A7F478A801F}" dt="2021-12-01T06:39:01.947" v="4100" actId="1037"/>
          <ac:cxnSpMkLst>
            <pc:docMk/>
            <pc:sldMk cId="1472413002" sldId="277"/>
            <ac:cxnSpMk id="25" creationId="{228592C3-F9E8-4D35-9A00-63621288BD2C}"/>
          </ac:cxnSpMkLst>
        </pc:cxnChg>
      </pc:sldChg>
      <pc:sldChg chg="addSp delSp modSp new mod setBg modClrScheme addAnim delDesignElem chgLayout">
        <pc:chgData name="Bianca Neyromi Finol Hernandez" userId="be335065-20f0-444a-a4a0-e87ed9933a94" providerId="ADAL" clId="{1FB5D0FF-6398-4223-A4A2-8A7F478A801F}" dt="2021-12-01T19:13:29.739" v="4755" actId="1076"/>
        <pc:sldMkLst>
          <pc:docMk/>
          <pc:sldMk cId="1643161291" sldId="278"/>
        </pc:sldMkLst>
        <pc:spChg chg="mod ord">
          <ac:chgData name="Bianca Neyromi Finol Hernandez" userId="be335065-20f0-444a-a4a0-e87ed9933a94" providerId="ADAL" clId="{1FB5D0FF-6398-4223-A4A2-8A7F478A801F}" dt="2021-12-01T06:50:16.471" v="4161" actId="700"/>
          <ac:spMkLst>
            <pc:docMk/>
            <pc:sldMk cId="1643161291" sldId="278"/>
            <ac:spMk id="2" creationId="{B63FFE62-E761-4537-A5EA-C6242F8439DE}"/>
          </ac:spMkLst>
        </pc:spChg>
        <pc:spChg chg="add del mod ord">
          <ac:chgData name="Bianca Neyromi Finol Hernandez" userId="be335065-20f0-444a-a4a0-e87ed9933a94" providerId="ADAL" clId="{1FB5D0FF-6398-4223-A4A2-8A7F478A801F}" dt="2021-12-01T06:50:16.471" v="4161" actId="700"/>
          <ac:spMkLst>
            <pc:docMk/>
            <pc:sldMk cId="1643161291" sldId="278"/>
            <ac:spMk id="3" creationId="{8F04AEA3-9594-4017-BADD-4E88356E33FA}"/>
          </ac:spMkLst>
        </pc:spChg>
        <pc:spChg chg="add mod ord">
          <ac:chgData name="Bianca Neyromi Finol Hernandez" userId="be335065-20f0-444a-a4a0-e87ed9933a94" providerId="ADAL" clId="{1FB5D0FF-6398-4223-A4A2-8A7F478A801F}" dt="2021-12-01T19:13:29.739" v="4755" actId="1076"/>
          <ac:spMkLst>
            <pc:docMk/>
            <pc:sldMk cId="1643161291" sldId="278"/>
            <ac:spMk id="4" creationId="{3F34FF3B-B88B-4043-9F28-96BF7C039445}"/>
          </ac:spMkLst>
        </pc:spChg>
        <pc:spChg chg="add del">
          <ac:chgData name="Bianca Neyromi Finol Hernandez" userId="be335065-20f0-444a-a4a0-e87ed9933a94" providerId="ADAL" clId="{1FB5D0FF-6398-4223-A4A2-8A7F478A801F}" dt="2021-12-01T06:49:59.289" v="4160" actId="700"/>
          <ac:spMkLst>
            <pc:docMk/>
            <pc:sldMk cId="1643161291" sldId="278"/>
            <ac:spMk id="11" creationId="{0262E669-7774-4EAE-BBCE-F9FFE664D513}"/>
          </ac:spMkLst>
        </pc:spChg>
        <pc:spChg chg="add del">
          <ac:chgData name="Bianca Neyromi Finol Hernandez" userId="be335065-20f0-444a-a4a0-e87ed9933a94" providerId="ADAL" clId="{1FB5D0FF-6398-4223-A4A2-8A7F478A801F}" dt="2021-12-01T06:49:59.289" v="4160" actId="700"/>
          <ac:spMkLst>
            <pc:docMk/>
            <pc:sldMk cId="1643161291" sldId="278"/>
            <ac:spMk id="13" creationId="{D0838CA9-6736-4868-BAC7-C020254B5B07}"/>
          </ac:spMkLst>
        </pc:spChg>
        <pc:spChg chg="add del">
          <ac:chgData name="Bianca Neyromi Finol Hernandez" userId="be335065-20f0-444a-a4a0-e87ed9933a94" providerId="ADAL" clId="{1FB5D0FF-6398-4223-A4A2-8A7F478A801F}" dt="2021-12-01T06:49:59.289" v="4160" actId="700"/>
          <ac:spMkLst>
            <pc:docMk/>
            <pc:sldMk cId="1643161291" sldId="278"/>
            <ac:spMk id="15" creationId="{6AA9F379-605C-48FC-AA29-73D667134AED}"/>
          </ac:spMkLst>
        </pc:spChg>
        <pc:picChg chg="add del">
          <ac:chgData name="Bianca Neyromi Finol Hernandez" userId="be335065-20f0-444a-a4a0-e87ed9933a94" providerId="ADAL" clId="{1FB5D0FF-6398-4223-A4A2-8A7F478A801F}" dt="2021-12-01T06:49:59.289" v="4160" actId="700"/>
          <ac:picMkLst>
            <pc:docMk/>
            <pc:sldMk cId="1643161291" sldId="278"/>
            <ac:picMk id="7" creationId="{DEB2E8C4-C3E7-4048-A43D-9859510CFA98}"/>
          </ac:picMkLst>
        </pc:picChg>
        <pc:inkChg chg="add del">
          <ac:chgData name="Bianca Neyromi Finol Hernandez" userId="be335065-20f0-444a-a4a0-e87ed9933a94" providerId="ADAL" clId="{1FB5D0FF-6398-4223-A4A2-8A7F478A801F}" dt="2021-12-01T06:49:59.289" v="4160" actId="700"/>
          <ac:inkMkLst>
            <pc:docMk/>
            <pc:sldMk cId="1643161291" sldId="278"/>
            <ac:inkMk id="9" creationId="{24D29CCB-7956-4E3E-8880-304085F04BF4}"/>
          </ac:inkMkLst>
        </pc:inkChg>
      </pc:sldChg>
      <pc:sldChg chg="addSp delSp modSp new mod">
        <pc:chgData name="Bianca Neyromi Finol Hernandez" userId="be335065-20f0-444a-a4a0-e87ed9933a94" providerId="ADAL" clId="{1FB5D0FF-6398-4223-A4A2-8A7F478A801F}" dt="2021-12-01T19:02:14.136" v="4753" actId="108"/>
        <pc:sldMkLst>
          <pc:docMk/>
          <pc:sldMk cId="2576427694" sldId="279"/>
        </pc:sldMkLst>
        <pc:spChg chg="del">
          <ac:chgData name="Bianca Neyromi Finol Hernandez" userId="be335065-20f0-444a-a4a0-e87ed9933a94" providerId="ADAL" clId="{1FB5D0FF-6398-4223-A4A2-8A7F478A801F}" dt="2021-12-01T19:00:56.500" v="4700"/>
          <ac:spMkLst>
            <pc:docMk/>
            <pc:sldMk cId="2576427694" sldId="279"/>
            <ac:spMk id="2" creationId="{C023D218-FF0F-48C6-82A1-F28CE707642D}"/>
          </ac:spMkLst>
        </pc:spChg>
        <pc:spChg chg="add mod">
          <ac:chgData name="Bianca Neyromi Finol Hernandez" userId="be335065-20f0-444a-a4a0-e87ed9933a94" providerId="ADAL" clId="{1FB5D0FF-6398-4223-A4A2-8A7F478A801F}" dt="2021-12-01T19:02:14.136" v="4753" actId="108"/>
          <ac:spMkLst>
            <pc:docMk/>
            <pc:sldMk cId="2576427694" sldId="279"/>
            <ac:spMk id="5" creationId="{189D25A6-BF9C-4718-9987-53F840A764E8}"/>
          </ac:spMkLst>
        </pc:spChg>
        <pc:spChg chg="add mod">
          <ac:chgData name="Bianca Neyromi Finol Hernandez" userId="be335065-20f0-444a-a4a0-e87ed9933a94" providerId="ADAL" clId="{1FB5D0FF-6398-4223-A4A2-8A7F478A801F}" dt="2021-12-01T18:53:14.740" v="4240" actId="1038"/>
          <ac:spMkLst>
            <pc:docMk/>
            <pc:sldMk cId="2576427694" sldId="279"/>
            <ac:spMk id="7" creationId="{CCFE67CA-3EE4-424B-94AE-58D64BC42461}"/>
          </ac:spMkLst>
        </pc:spChg>
        <pc:spChg chg="add mod">
          <ac:chgData name="Bianca Neyromi Finol Hernandez" userId="be335065-20f0-444a-a4a0-e87ed9933a94" providerId="ADAL" clId="{1FB5D0FF-6398-4223-A4A2-8A7F478A801F}" dt="2021-12-01T18:53:24.357" v="4315" actId="1037"/>
          <ac:spMkLst>
            <pc:docMk/>
            <pc:sldMk cId="2576427694" sldId="279"/>
            <ac:spMk id="9" creationId="{8C20B324-3472-4018-9419-27D99A663D2A}"/>
          </ac:spMkLst>
        </pc:spChg>
        <pc:spChg chg="add mod">
          <ac:chgData name="Bianca Neyromi Finol Hernandez" userId="be335065-20f0-444a-a4a0-e87ed9933a94" providerId="ADAL" clId="{1FB5D0FF-6398-4223-A4A2-8A7F478A801F}" dt="2021-12-01T18:53:34.116" v="4421" actId="1038"/>
          <ac:spMkLst>
            <pc:docMk/>
            <pc:sldMk cId="2576427694" sldId="279"/>
            <ac:spMk id="10" creationId="{C63F57D7-7A8F-4C89-9DDE-13CCBDC5533C}"/>
          </ac:spMkLst>
        </pc:spChg>
        <pc:spChg chg="add mod">
          <ac:chgData name="Bianca Neyromi Finol Hernandez" userId="be335065-20f0-444a-a4a0-e87ed9933a94" providerId="ADAL" clId="{1FB5D0FF-6398-4223-A4A2-8A7F478A801F}" dt="2021-12-01T19:00:59.531" v="4702" actId="1076"/>
          <ac:spMkLst>
            <pc:docMk/>
            <pc:sldMk cId="2576427694" sldId="279"/>
            <ac:spMk id="13" creationId="{F2DD2208-58AC-41E5-8C90-A9462E85B5C7}"/>
          </ac:spMkLst>
        </pc:spChg>
        <pc:picChg chg="add mod">
          <ac:chgData name="Bianca Neyromi Finol Hernandez" userId="be335065-20f0-444a-a4a0-e87ed9933a94" providerId="ADAL" clId="{1FB5D0FF-6398-4223-A4A2-8A7F478A801F}" dt="2021-12-01T06:42:44.512" v="4104" actId="1440"/>
          <ac:picMkLst>
            <pc:docMk/>
            <pc:sldMk cId="2576427694" sldId="279"/>
            <ac:picMk id="4" creationId="{B13C65FF-68EA-49E7-A7BF-0730A2D17BB3}"/>
          </ac:picMkLst>
        </pc:picChg>
        <pc:picChg chg="add mod">
          <ac:chgData name="Bianca Neyromi Finol Hernandez" userId="be335065-20f0-444a-a4a0-e87ed9933a94" providerId="ADAL" clId="{1FB5D0FF-6398-4223-A4A2-8A7F478A801F}" dt="2021-12-01T06:44:54.032" v="4107" actId="1440"/>
          <ac:picMkLst>
            <pc:docMk/>
            <pc:sldMk cId="2576427694" sldId="279"/>
            <ac:picMk id="6" creationId="{39B80623-9337-4CCD-837D-DCE109074EBE}"/>
          </ac:picMkLst>
        </pc:picChg>
        <pc:picChg chg="add mod">
          <ac:chgData name="Bianca Neyromi Finol Hernandez" userId="be335065-20f0-444a-a4a0-e87ed9933a94" providerId="ADAL" clId="{1FB5D0FF-6398-4223-A4A2-8A7F478A801F}" dt="2021-12-01T06:46:55.042" v="4125" actId="1037"/>
          <ac:picMkLst>
            <pc:docMk/>
            <pc:sldMk cId="2576427694" sldId="279"/>
            <ac:picMk id="8" creationId="{817F0466-BE79-4796-AFF2-FEA5D32750DF}"/>
          </ac:picMkLst>
        </pc:picChg>
        <pc:cxnChg chg="add mod">
          <ac:chgData name="Bianca Neyromi Finol Hernandez" userId="be335065-20f0-444a-a4a0-e87ed9933a94" providerId="ADAL" clId="{1FB5D0FF-6398-4223-A4A2-8A7F478A801F}" dt="2021-12-01T18:53:57.558" v="4522" actId="1038"/>
          <ac:cxnSpMkLst>
            <pc:docMk/>
            <pc:sldMk cId="2576427694" sldId="279"/>
            <ac:cxnSpMk id="11" creationId="{DC4F3DE3-E057-4F33-B858-2AD59F37C5AC}"/>
          </ac:cxnSpMkLst>
        </pc:cxnChg>
        <pc:cxnChg chg="add mod">
          <ac:chgData name="Bianca Neyromi Finol Hernandez" userId="be335065-20f0-444a-a4a0-e87ed9933a94" providerId="ADAL" clId="{1FB5D0FF-6398-4223-A4A2-8A7F478A801F}" dt="2021-12-01T18:54:55.487" v="4699" actId="14100"/>
          <ac:cxnSpMkLst>
            <pc:docMk/>
            <pc:sldMk cId="2576427694" sldId="279"/>
            <ac:cxnSpMk id="12" creationId="{C15F9EF6-F783-49BE-80B7-7AD64D2B09D0}"/>
          </ac:cxnSpMkLst>
        </pc:cxnChg>
      </pc:sldChg>
      <pc:sldChg chg="addSp delSp modSp new mod setBg addAnim">
        <pc:chgData name="Bianca Neyromi Finol Hernandez" userId="be335065-20f0-444a-a4a0-e87ed9933a94" providerId="ADAL" clId="{1FB5D0FF-6398-4223-A4A2-8A7F478A801F}" dt="2021-12-01T06:49:38.135" v="4159" actId="20577"/>
        <pc:sldMkLst>
          <pc:docMk/>
          <pc:sldMk cId="4215846268" sldId="280"/>
        </pc:sldMkLst>
        <pc:spChg chg="mod">
          <ac:chgData name="Bianca Neyromi Finol Hernandez" userId="be335065-20f0-444a-a4a0-e87ed9933a94" providerId="ADAL" clId="{1FB5D0FF-6398-4223-A4A2-8A7F478A801F}" dt="2021-12-01T06:49:38.135" v="4159" actId="20577"/>
          <ac:spMkLst>
            <pc:docMk/>
            <pc:sldMk cId="4215846268" sldId="280"/>
            <ac:spMk id="2" creationId="{721F998B-BFF9-4D85-B0E9-8E466A6DC9B1}"/>
          </ac:spMkLst>
        </pc:spChg>
        <pc:spChg chg="add del">
          <ac:chgData name="Bianca Neyromi Finol Hernandez" userId="be335065-20f0-444a-a4a0-e87ed9933a94" providerId="ADAL" clId="{1FB5D0FF-6398-4223-A4A2-8A7F478A801F}" dt="2021-12-01T06:49:27.218" v="4149" actId="26606"/>
          <ac:spMkLst>
            <pc:docMk/>
            <pc:sldMk cId="4215846268" sldId="280"/>
            <ac:spMk id="13" creationId="{D18969DA-E869-40AF-94FC-E40F96D7DFE7}"/>
          </ac:spMkLst>
        </pc:spChg>
        <pc:spChg chg="add del">
          <ac:chgData name="Bianca Neyromi Finol Hernandez" userId="be335065-20f0-444a-a4a0-e87ed9933a94" providerId="ADAL" clId="{1FB5D0FF-6398-4223-A4A2-8A7F478A801F}" dt="2021-12-01T06:49:27.218" v="4149" actId="26606"/>
          <ac:spMkLst>
            <pc:docMk/>
            <pc:sldMk cId="4215846268" sldId="280"/>
            <ac:spMk id="15" creationId="{0776B1EE-A7D1-46A3-81E9-19E58E41DDF5}"/>
          </ac:spMkLst>
        </pc:spChg>
        <pc:spChg chg="add del">
          <ac:chgData name="Bianca Neyromi Finol Hernandez" userId="be335065-20f0-444a-a4a0-e87ed9933a94" providerId="ADAL" clId="{1FB5D0FF-6398-4223-A4A2-8A7F478A801F}" dt="2021-12-01T06:49:27.218" v="4149" actId="26606"/>
          <ac:spMkLst>
            <pc:docMk/>
            <pc:sldMk cId="4215846268" sldId="280"/>
            <ac:spMk id="17" creationId="{A0A40C28-B748-4B4A-BF04-30E783CE7F34}"/>
          </ac:spMkLst>
        </pc:spChg>
        <pc:spChg chg="add">
          <ac:chgData name="Bianca Neyromi Finol Hernandez" userId="be335065-20f0-444a-a4a0-e87ed9933a94" providerId="ADAL" clId="{1FB5D0FF-6398-4223-A4A2-8A7F478A801F}" dt="2021-12-01T06:49:27.218" v="4149" actId="26606"/>
          <ac:spMkLst>
            <pc:docMk/>
            <pc:sldMk cId="4215846268" sldId="280"/>
            <ac:spMk id="26" creationId="{0262E669-7774-4EAE-BBCE-F9FFE664D513}"/>
          </ac:spMkLst>
        </pc:spChg>
        <pc:spChg chg="add">
          <ac:chgData name="Bianca Neyromi Finol Hernandez" userId="be335065-20f0-444a-a4a0-e87ed9933a94" providerId="ADAL" clId="{1FB5D0FF-6398-4223-A4A2-8A7F478A801F}" dt="2021-12-01T06:49:27.218" v="4149" actId="26606"/>
          <ac:spMkLst>
            <pc:docMk/>
            <pc:sldMk cId="4215846268" sldId="280"/>
            <ac:spMk id="28" creationId="{D0838CA9-6736-4868-BAC7-C020254B5B07}"/>
          </ac:spMkLst>
        </pc:spChg>
        <pc:spChg chg="add">
          <ac:chgData name="Bianca Neyromi Finol Hernandez" userId="be335065-20f0-444a-a4a0-e87ed9933a94" providerId="ADAL" clId="{1FB5D0FF-6398-4223-A4A2-8A7F478A801F}" dt="2021-12-01T06:49:27.218" v="4149" actId="26606"/>
          <ac:spMkLst>
            <pc:docMk/>
            <pc:sldMk cId="4215846268" sldId="280"/>
            <ac:spMk id="30" creationId="{6AA9F379-605C-48FC-AA29-73D667134AED}"/>
          </ac:spMkLst>
        </pc:spChg>
        <pc:picChg chg="add del">
          <ac:chgData name="Bianca Neyromi Finol Hernandez" userId="be335065-20f0-444a-a4a0-e87ed9933a94" providerId="ADAL" clId="{1FB5D0FF-6398-4223-A4A2-8A7F478A801F}" dt="2021-12-01T06:49:17.198" v="4148" actId="478"/>
          <ac:picMkLst>
            <pc:docMk/>
            <pc:sldMk cId="4215846268" sldId="280"/>
            <ac:picMk id="6" creationId="{CBA98023-1AE8-4836-90A1-B418EF6824B5}"/>
          </ac:picMkLst>
        </pc:picChg>
        <pc:picChg chg="add del">
          <ac:chgData name="Bianca Neyromi Finol Hernandez" userId="be335065-20f0-444a-a4a0-e87ed9933a94" providerId="ADAL" clId="{1FB5D0FF-6398-4223-A4A2-8A7F478A801F}" dt="2021-12-01T06:49:27.218" v="4149" actId="26606"/>
          <ac:picMkLst>
            <pc:docMk/>
            <pc:sldMk cId="4215846268" sldId="280"/>
            <ac:picMk id="9" creationId="{DEB2E8C4-C3E7-4048-A43D-9859510CFA98}"/>
          </ac:picMkLst>
        </pc:picChg>
        <pc:picChg chg="add">
          <ac:chgData name="Bianca Neyromi Finol Hernandez" userId="be335065-20f0-444a-a4a0-e87ed9933a94" providerId="ADAL" clId="{1FB5D0FF-6398-4223-A4A2-8A7F478A801F}" dt="2021-12-01T06:49:27.218" v="4149" actId="26606"/>
          <ac:picMkLst>
            <pc:docMk/>
            <pc:sldMk cId="4215846268" sldId="280"/>
            <ac:picMk id="22" creationId="{DEB2E8C4-C3E7-4048-A43D-9859510CFA98}"/>
          </ac:picMkLst>
        </pc:picChg>
        <pc:inkChg chg="add del">
          <ac:chgData name="Bianca Neyromi Finol Hernandez" userId="be335065-20f0-444a-a4a0-e87ed9933a94" providerId="ADAL" clId="{1FB5D0FF-6398-4223-A4A2-8A7F478A801F}" dt="2021-12-01T06:49:27.218" v="4149" actId="26606"/>
          <ac:inkMkLst>
            <pc:docMk/>
            <pc:sldMk cId="4215846268" sldId="280"/>
            <ac:inkMk id="11" creationId="{24D29CCB-7956-4E3E-8880-304085F04BF4}"/>
          </ac:inkMkLst>
        </pc:inkChg>
        <pc:inkChg chg="add">
          <ac:chgData name="Bianca Neyromi Finol Hernandez" userId="be335065-20f0-444a-a4a0-e87ed9933a94" providerId="ADAL" clId="{1FB5D0FF-6398-4223-A4A2-8A7F478A801F}" dt="2021-12-01T06:49:27.218" v="4149" actId="26606"/>
          <ac:inkMkLst>
            <pc:docMk/>
            <pc:sldMk cId="4215846268" sldId="280"/>
            <ac:inkMk id="24" creationId="{24D29CCB-7956-4E3E-8880-304085F04BF4}"/>
          </ac:inkMkLst>
        </pc:inkChg>
      </pc:sldChg>
      <pc:sldChg chg="new del">
        <pc:chgData name="Bianca Neyromi Finol Hernandez" userId="be335065-20f0-444a-a4a0-e87ed9933a94" providerId="ADAL" clId="{1FB5D0FF-6398-4223-A4A2-8A7F478A801F}" dt="2021-12-01T21:23:15.757" v="4822" actId="47"/>
        <pc:sldMkLst>
          <pc:docMk/>
          <pc:sldMk cId="2871896356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E73FE-224A-4BB4-ABCA-A0AB4B7A28F7}" type="doc">
      <dgm:prSet loTypeId="urn:microsoft.com/office/officeart/2008/layout/VerticalCurvedList" loCatId="list" qsTypeId="urn:microsoft.com/office/officeart/2005/8/quickstyle/3d3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DCAF43B-2C87-4B2C-AE5A-423106E8D37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Define problem statement</a:t>
          </a:r>
        </a:p>
      </dgm:t>
    </dgm:pt>
    <dgm:pt modelId="{CFD82ED8-4891-4E8C-8878-E334286E418B}" type="parTrans" cxnId="{3A94AFF4-0379-4577-A3ED-A1E8D30440B0}">
      <dgm:prSet/>
      <dgm:spPr/>
      <dgm:t>
        <a:bodyPr/>
        <a:lstStyle/>
        <a:p>
          <a:endParaRPr lang="en-US"/>
        </a:p>
      </dgm:t>
    </dgm:pt>
    <dgm:pt modelId="{018C2D9E-5C5E-4DEC-903B-CCA9590054A9}" type="sibTrans" cxnId="{3A94AFF4-0379-4577-A3ED-A1E8D30440B0}">
      <dgm:prSet/>
      <dgm:spPr/>
      <dgm:t>
        <a:bodyPr/>
        <a:lstStyle/>
        <a:p>
          <a:endParaRPr lang="en-US"/>
        </a:p>
      </dgm:t>
    </dgm:pt>
    <dgm:pt modelId="{1E3E19F8-195E-4C98-93D7-1A5D147D7B6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Get and extract data</a:t>
          </a:r>
        </a:p>
      </dgm:t>
    </dgm:pt>
    <dgm:pt modelId="{5489E804-1529-439D-8E94-F93FAD74D164}" type="parTrans" cxnId="{143B5606-E693-4F45-BBD7-C7E9AA196925}">
      <dgm:prSet/>
      <dgm:spPr/>
      <dgm:t>
        <a:bodyPr/>
        <a:lstStyle/>
        <a:p>
          <a:endParaRPr lang="en-US"/>
        </a:p>
      </dgm:t>
    </dgm:pt>
    <dgm:pt modelId="{E35EEC32-7B0C-4715-8D1E-46B3DA49D9A1}" type="sibTrans" cxnId="{143B5606-E693-4F45-BBD7-C7E9AA196925}">
      <dgm:prSet/>
      <dgm:spPr/>
      <dgm:t>
        <a:bodyPr/>
        <a:lstStyle/>
        <a:p>
          <a:endParaRPr lang="en-US"/>
        </a:p>
      </dgm:t>
    </dgm:pt>
    <dgm:pt modelId="{A49EFE9E-D2A9-4544-93F6-359B17BAF2F3}">
      <dgm:prSet/>
      <dgm:spPr/>
      <dgm:t>
        <a:bodyPr/>
        <a:lstStyle/>
        <a:p>
          <a:r>
            <a:rPr lang="en-US" dirty="0"/>
            <a:t>Parse and filter text</a:t>
          </a:r>
        </a:p>
      </dgm:t>
    </dgm:pt>
    <dgm:pt modelId="{25385444-1C31-4EE0-BDF7-B9A24C0660E8}" type="parTrans" cxnId="{37422830-9BFD-4504-AF50-1E863226721E}">
      <dgm:prSet/>
      <dgm:spPr/>
      <dgm:t>
        <a:bodyPr/>
        <a:lstStyle/>
        <a:p>
          <a:endParaRPr lang="en-US"/>
        </a:p>
      </dgm:t>
    </dgm:pt>
    <dgm:pt modelId="{16E55823-6E12-4E8F-8D9E-273A9AE7811D}" type="sibTrans" cxnId="{37422830-9BFD-4504-AF50-1E863226721E}">
      <dgm:prSet/>
      <dgm:spPr/>
      <dgm:t>
        <a:bodyPr/>
        <a:lstStyle/>
        <a:p>
          <a:endParaRPr lang="en-US"/>
        </a:p>
      </dgm:t>
    </dgm:pt>
    <dgm:pt modelId="{073F3E7E-B882-4A5F-916B-1121D5B778ED}">
      <dgm:prSet/>
      <dgm:spPr/>
      <dgm:t>
        <a:bodyPr/>
        <a:lstStyle/>
        <a:p>
          <a:r>
            <a:rPr lang="en-US"/>
            <a:t>Transform  text</a:t>
          </a:r>
          <a:endParaRPr lang="en-US" dirty="0"/>
        </a:p>
      </dgm:t>
    </dgm:pt>
    <dgm:pt modelId="{4F8EB916-F310-4478-A196-D3F77105C0AE}" type="parTrans" cxnId="{4B3AFF79-C7CB-43F5-8FC5-8ACEE1F412CD}">
      <dgm:prSet/>
      <dgm:spPr/>
      <dgm:t>
        <a:bodyPr/>
        <a:lstStyle/>
        <a:p>
          <a:endParaRPr lang="en-US"/>
        </a:p>
      </dgm:t>
    </dgm:pt>
    <dgm:pt modelId="{52F5BDA4-1772-4342-B4AB-80B96216F7AC}" type="sibTrans" cxnId="{4B3AFF79-C7CB-43F5-8FC5-8ACEE1F412CD}">
      <dgm:prSet/>
      <dgm:spPr/>
      <dgm:t>
        <a:bodyPr/>
        <a:lstStyle/>
        <a:p>
          <a:endParaRPr lang="en-US"/>
        </a:p>
      </dgm:t>
    </dgm:pt>
    <dgm:pt modelId="{567BFB71-BECF-43B9-8BE1-AF8B3E7914C8}">
      <dgm:prSet/>
      <dgm:spPr/>
      <dgm:t>
        <a:bodyPr/>
        <a:lstStyle/>
        <a:p>
          <a:r>
            <a:rPr lang="en-US" dirty="0"/>
            <a:t>Structure and explore text</a:t>
          </a:r>
        </a:p>
      </dgm:t>
    </dgm:pt>
    <dgm:pt modelId="{9519D2BF-3D41-44DF-8BE7-547DE6398C8F}" type="parTrans" cxnId="{61F8F8B6-E003-4679-9F97-EDDDCDA9E74A}">
      <dgm:prSet/>
      <dgm:spPr/>
      <dgm:t>
        <a:bodyPr/>
        <a:lstStyle/>
        <a:p>
          <a:endParaRPr lang="en-US"/>
        </a:p>
      </dgm:t>
    </dgm:pt>
    <dgm:pt modelId="{BEFEF934-7DBB-4559-B5FC-EDCEB660BE25}" type="sibTrans" cxnId="{61F8F8B6-E003-4679-9F97-EDDDCDA9E74A}">
      <dgm:prSet/>
      <dgm:spPr/>
      <dgm:t>
        <a:bodyPr/>
        <a:lstStyle/>
        <a:p>
          <a:endParaRPr lang="en-US"/>
        </a:p>
      </dgm:t>
    </dgm:pt>
    <dgm:pt modelId="{739C9164-E5B0-453C-AAE1-2833AF4C20B1}">
      <dgm:prSet/>
      <dgm:spPr/>
      <dgm:t>
        <a:bodyPr/>
        <a:lstStyle/>
        <a:p>
          <a:r>
            <a:rPr lang="en-US" dirty="0"/>
            <a:t>Visualize and analyze text</a:t>
          </a:r>
        </a:p>
      </dgm:t>
    </dgm:pt>
    <dgm:pt modelId="{F960FA7B-C09A-4A7D-9E20-C7C686CE04E9}" type="parTrans" cxnId="{D1B86168-299E-4E4C-94DB-E2EFA88BD24F}">
      <dgm:prSet/>
      <dgm:spPr/>
      <dgm:t>
        <a:bodyPr/>
        <a:lstStyle/>
        <a:p>
          <a:endParaRPr lang="en-US"/>
        </a:p>
      </dgm:t>
    </dgm:pt>
    <dgm:pt modelId="{B44FC899-E63C-4E7A-9C67-0F5EE0F7AE1C}" type="sibTrans" cxnId="{D1B86168-299E-4E4C-94DB-E2EFA88BD24F}">
      <dgm:prSet/>
      <dgm:spPr/>
      <dgm:t>
        <a:bodyPr/>
        <a:lstStyle/>
        <a:p>
          <a:endParaRPr lang="en-US"/>
        </a:p>
      </dgm:t>
    </dgm:pt>
    <dgm:pt modelId="{86B285F9-7D99-4F1F-B138-5259836B4D98}" type="pres">
      <dgm:prSet presAssocID="{0F2E73FE-224A-4BB4-ABCA-A0AB4B7A28F7}" presName="Name0" presStyleCnt="0">
        <dgm:presLayoutVars>
          <dgm:chMax val="7"/>
          <dgm:chPref val="7"/>
          <dgm:dir/>
        </dgm:presLayoutVars>
      </dgm:prSet>
      <dgm:spPr/>
    </dgm:pt>
    <dgm:pt modelId="{D6A9968D-2B2F-4937-B8C3-170079D30CDA}" type="pres">
      <dgm:prSet presAssocID="{0F2E73FE-224A-4BB4-ABCA-A0AB4B7A28F7}" presName="Name1" presStyleCnt="0"/>
      <dgm:spPr/>
    </dgm:pt>
    <dgm:pt modelId="{0F1A74F1-DACA-4F67-A4BE-484092A488D4}" type="pres">
      <dgm:prSet presAssocID="{0F2E73FE-224A-4BB4-ABCA-A0AB4B7A28F7}" presName="cycle" presStyleCnt="0"/>
      <dgm:spPr/>
    </dgm:pt>
    <dgm:pt modelId="{5F0EE035-0AD4-45EE-8B74-22B44C4E9AB8}" type="pres">
      <dgm:prSet presAssocID="{0F2E73FE-224A-4BB4-ABCA-A0AB4B7A28F7}" presName="srcNode" presStyleLbl="node1" presStyleIdx="0" presStyleCnt="6"/>
      <dgm:spPr/>
    </dgm:pt>
    <dgm:pt modelId="{08E4C196-8307-4C49-B032-16274FF7D114}" type="pres">
      <dgm:prSet presAssocID="{0F2E73FE-224A-4BB4-ABCA-A0AB4B7A28F7}" presName="conn" presStyleLbl="parChTrans1D2" presStyleIdx="0" presStyleCnt="1"/>
      <dgm:spPr/>
    </dgm:pt>
    <dgm:pt modelId="{B4632D1F-2B05-4EC7-A8F3-50FB4D5B81BE}" type="pres">
      <dgm:prSet presAssocID="{0F2E73FE-224A-4BB4-ABCA-A0AB4B7A28F7}" presName="extraNode" presStyleLbl="node1" presStyleIdx="0" presStyleCnt="6"/>
      <dgm:spPr/>
    </dgm:pt>
    <dgm:pt modelId="{18639203-6CF0-4C16-A9E1-07F7C771A989}" type="pres">
      <dgm:prSet presAssocID="{0F2E73FE-224A-4BB4-ABCA-A0AB4B7A28F7}" presName="dstNode" presStyleLbl="node1" presStyleIdx="0" presStyleCnt="6"/>
      <dgm:spPr/>
    </dgm:pt>
    <dgm:pt modelId="{2B8334C8-0487-414B-A7D7-9BB260869AC6}" type="pres">
      <dgm:prSet presAssocID="{1DCAF43B-2C87-4B2C-AE5A-423106E8D377}" presName="text_1" presStyleLbl="node1" presStyleIdx="0" presStyleCnt="6">
        <dgm:presLayoutVars>
          <dgm:bulletEnabled val="1"/>
        </dgm:presLayoutVars>
      </dgm:prSet>
      <dgm:spPr/>
    </dgm:pt>
    <dgm:pt modelId="{6256A8F4-AD0D-4C1A-838F-E7E058446838}" type="pres">
      <dgm:prSet presAssocID="{1DCAF43B-2C87-4B2C-AE5A-423106E8D377}" presName="accent_1" presStyleCnt="0"/>
      <dgm:spPr/>
    </dgm:pt>
    <dgm:pt modelId="{F58D8EA3-CDB3-4AB2-8178-CEFB169D0A92}" type="pres">
      <dgm:prSet presAssocID="{1DCAF43B-2C87-4B2C-AE5A-423106E8D377}" presName="accentRepeatNode" presStyleLbl="solidFgAcc1" presStyleIdx="0" presStyleCnt="6" custLinFactNeighborX="-11271"/>
      <dgm:spPr/>
    </dgm:pt>
    <dgm:pt modelId="{D396609A-2B7A-453F-9D14-8EE4B17F2286}" type="pres">
      <dgm:prSet presAssocID="{1E3E19F8-195E-4C98-93D7-1A5D147D7B62}" presName="text_2" presStyleLbl="node1" presStyleIdx="1" presStyleCnt="6">
        <dgm:presLayoutVars>
          <dgm:bulletEnabled val="1"/>
        </dgm:presLayoutVars>
      </dgm:prSet>
      <dgm:spPr/>
    </dgm:pt>
    <dgm:pt modelId="{52344E3F-972C-47BB-90AD-0907752F6023}" type="pres">
      <dgm:prSet presAssocID="{1E3E19F8-195E-4C98-93D7-1A5D147D7B62}" presName="accent_2" presStyleCnt="0"/>
      <dgm:spPr/>
    </dgm:pt>
    <dgm:pt modelId="{D23EA093-880E-4139-9A9E-16867BC3BA99}" type="pres">
      <dgm:prSet presAssocID="{1E3E19F8-195E-4C98-93D7-1A5D147D7B62}" presName="accentRepeatNode" presStyleLbl="solidFgAcc1" presStyleIdx="1" presStyleCnt="6"/>
      <dgm:spPr/>
    </dgm:pt>
    <dgm:pt modelId="{A8F3D8D5-AA62-4B1C-A240-D996E17CB2DB}" type="pres">
      <dgm:prSet presAssocID="{A49EFE9E-D2A9-4544-93F6-359B17BAF2F3}" presName="text_3" presStyleLbl="node1" presStyleIdx="2" presStyleCnt="6">
        <dgm:presLayoutVars>
          <dgm:bulletEnabled val="1"/>
        </dgm:presLayoutVars>
      </dgm:prSet>
      <dgm:spPr/>
    </dgm:pt>
    <dgm:pt modelId="{304BE968-D044-4A85-AD8A-AC10847AC69D}" type="pres">
      <dgm:prSet presAssocID="{A49EFE9E-D2A9-4544-93F6-359B17BAF2F3}" presName="accent_3" presStyleCnt="0"/>
      <dgm:spPr/>
    </dgm:pt>
    <dgm:pt modelId="{9ABEBC5D-0977-47EF-AB66-3B6E680BDD32}" type="pres">
      <dgm:prSet presAssocID="{A49EFE9E-D2A9-4544-93F6-359B17BAF2F3}" presName="accentRepeatNode" presStyleLbl="solidFgAcc1" presStyleIdx="2" presStyleCnt="6"/>
      <dgm:spPr/>
    </dgm:pt>
    <dgm:pt modelId="{C4E7E5F5-1D75-493F-81B0-0A13992A50FD}" type="pres">
      <dgm:prSet presAssocID="{073F3E7E-B882-4A5F-916B-1121D5B778ED}" presName="text_4" presStyleLbl="node1" presStyleIdx="3" presStyleCnt="6">
        <dgm:presLayoutVars>
          <dgm:bulletEnabled val="1"/>
        </dgm:presLayoutVars>
      </dgm:prSet>
      <dgm:spPr/>
    </dgm:pt>
    <dgm:pt modelId="{981ED8D5-1F8A-49DD-BEC3-EE3F7B95E7CA}" type="pres">
      <dgm:prSet presAssocID="{073F3E7E-B882-4A5F-916B-1121D5B778ED}" presName="accent_4" presStyleCnt="0"/>
      <dgm:spPr/>
    </dgm:pt>
    <dgm:pt modelId="{741E093F-FF0D-4345-B5BD-99B19DBA3221}" type="pres">
      <dgm:prSet presAssocID="{073F3E7E-B882-4A5F-916B-1121D5B778ED}" presName="accentRepeatNode" presStyleLbl="solidFgAcc1" presStyleIdx="3" presStyleCnt="6"/>
      <dgm:spPr/>
    </dgm:pt>
    <dgm:pt modelId="{340132E7-5116-4840-B220-BF6B005BEFD8}" type="pres">
      <dgm:prSet presAssocID="{567BFB71-BECF-43B9-8BE1-AF8B3E7914C8}" presName="text_5" presStyleLbl="node1" presStyleIdx="4" presStyleCnt="6">
        <dgm:presLayoutVars>
          <dgm:bulletEnabled val="1"/>
        </dgm:presLayoutVars>
      </dgm:prSet>
      <dgm:spPr/>
    </dgm:pt>
    <dgm:pt modelId="{CA475ECD-B569-4868-94CA-1E2E84BDD912}" type="pres">
      <dgm:prSet presAssocID="{567BFB71-BECF-43B9-8BE1-AF8B3E7914C8}" presName="accent_5" presStyleCnt="0"/>
      <dgm:spPr/>
    </dgm:pt>
    <dgm:pt modelId="{96F2D527-1722-4E75-80D1-84BCCF9D3D52}" type="pres">
      <dgm:prSet presAssocID="{567BFB71-BECF-43B9-8BE1-AF8B3E7914C8}" presName="accentRepeatNode" presStyleLbl="solidFgAcc1" presStyleIdx="4" presStyleCnt="6"/>
      <dgm:spPr/>
    </dgm:pt>
    <dgm:pt modelId="{E839AC3D-662A-4147-8E4B-B1EA5AEFEF0A}" type="pres">
      <dgm:prSet presAssocID="{739C9164-E5B0-453C-AAE1-2833AF4C20B1}" presName="text_6" presStyleLbl="node1" presStyleIdx="5" presStyleCnt="6">
        <dgm:presLayoutVars>
          <dgm:bulletEnabled val="1"/>
        </dgm:presLayoutVars>
      </dgm:prSet>
      <dgm:spPr/>
    </dgm:pt>
    <dgm:pt modelId="{DE2BA1F9-1539-454B-A53E-AC167AD9164E}" type="pres">
      <dgm:prSet presAssocID="{739C9164-E5B0-453C-AAE1-2833AF4C20B1}" presName="accent_6" presStyleCnt="0"/>
      <dgm:spPr/>
    </dgm:pt>
    <dgm:pt modelId="{8943D0AA-D088-4718-A7A6-37BE61439529}" type="pres">
      <dgm:prSet presAssocID="{739C9164-E5B0-453C-AAE1-2833AF4C20B1}" presName="accentRepeatNode" presStyleLbl="solidFgAcc1" presStyleIdx="5" presStyleCnt="6"/>
      <dgm:spPr/>
    </dgm:pt>
  </dgm:ptLst>
  <dgm:cxnLst>
    <dgm:cxn modelId="{143B5606-E693-4F45-BBD7-C7E9AA196925}" srcId="{0F2E73FE-224A-4BB4-ABCA-A0AB4B7A28F7}" destId="{1E3E19F8-195E-4C98-93D7-1A5D147D7B62}" srcOrd="1" destOrd="0" parTransId="{5489E804-1529-439D-8E94-F93FAD74D164}" sibTransId="{E35EEC32-7B0C-4715-8D1E-46B3DA49D9A1}"/>
    <dgm:cxn modelId="{002CCB10-9666-4BD7-A749-3603C743D2AE}" type="presOf" srcId="{018C2D9E-5C5E-4DEC-903B-CCA9590054A9}" destId="{08E4C196-8307-4C49-B032-16274FF7D114}" srcOrd="0" destOrd="0" presId="urn:microsoft.com/office/officeart/2008/layout/VerticalCurvedList"/>
    <dgm:cxn modelId="{BE771030-28D9-4F0A-9305-B9AEEC34BBDC}" type="presOf" srcId="{073F3E7E-B882-4A5F-916B-1121D5B778ED}" destId="{C4E7E5F5-1D75-493F-81B0-0A13992A50FD}" srcOrd="0" destOrd="0" presId="urn:microsoft.com/office/officeart/2008/layout/VerticalCurvedList"/>
    <dgm:cxn modelId="{37422830-9BFD-4504-AF50-1E863226721E}" srcId="{0F2E73FE-224A-4BB4-ABCA-A0AB4B7A28F7}" destId="{A49EFE9E-D2A9-4544-93F6-359B17BAF2F3}" srcOrd="2" destOrd="0" parTransId="{25385444-1C31-4EE0-BDF7-B9A24C0660E8}" sibTransId="{16E55823-6E12-4E8F-8D9E-273A9AE7811D}"/>
    <dgm:cxn modelId="{7D71D632-A919-442B-B019-B6839635B934}" type="presOf" srcId="{0F2E73FE-224A-4BB4-ABCA-A0AB4B7A28F7}" destId="{86B285F9-7D99-4F1F-B138-5259836B4D98}" srcOrd="0" destOrd="0" presId="urn:microsoft.com/office/officeart/2008/layout/VerticalCurvedList"/>
    <dgm:cxn modelId="{F5B11E5E-EE38-4FD4-9F1D-FE26B75456FF}" type="presOf" srcId="{567BFB71-BECF-43B9-8BE1-AF8B3E7914C8}" destId="{340132E7-5116-4840-B220-BF6B005BEFD8}" srcOrd="0" destOrd="0" presId="urn:microsoft.com/office/officeart/2008/layout/VerticalCurvedList"/>
    <dgm:cxn modelId="{D1B86168-299E-4E4C-94DB-E2EFA88BD24F}" srcId="{0F2E73FE-224A-4BB4-ABCA-A0AB4B7A28F7}" destId="{739C9164-E5B0-453C-AAE1-2833AF4C20B1}" srcOrd="5" destOrd="0" parTransId="{F960FA7B-C09A-4A7D-9E20-C7C686CE04E9}" sibTransId="{B44FC899-E63C-4E7A-9C67-0F5EE0F7AE1C}"/>
    <dgm:cxn modelId="{4B3AFF79-C7CB-43F5-8FC5-8ACEE1F412CD}" srcId="{0F2E73FE-224A-4BB4-ABCA-A0AB4B7A28F7}" destId="{073F3E7E-B882-4A5F-916B-1121D5B778ED}" srcOrd="3" destOrd="0" parTransId="{4F8EB916-F310-4478-A196-D3F77105C0AE}" sibTransId="{52F5BDA4-1772-4342-B4AB-80B96216F7AC}"/>
    <dgm:cxn modelId="{902A7380-9FF3-4BF4-8460-B0E0E75BD4AD}" type="presOf" srcId="{1E3E19F8-195E-4C98-93D7-1A5D147D7B62}" destId="{D396609A-2B7A-453F-9D14-8EE4B17F2286}" srcOrd="0" destOrd="0" presId="urn:microsoft.com/office/officeart/2008/layout/VerticalCurvedList"/>
    <dgm:cxn modelId="{E674A2B6-458B-49F0-B11C-1B0367699F67}" type="presOf" srcId="{A49EFE9E-D2A9-4544-93F6-359B17BAF2F3}" destId="{A8F3D8D5-AA62-4B1C-A240-D996E17CB2DB}" srcOrd="0" destOrd="0" presId="urn:microsoft.com/office/officeart/2008/layout/VerticalCurvedList"/>
    <dgm:cxn modelId="{61F8F8B6-E003-4679-9F97-EDDDCDA9E74A}" srcId="{0F2E73FE-224A-4BB4-ABCA-A0AB4B7A28F7}" destId="{567BFB71-BECF-43B9-8BE1-AF8B3E7914C8}" srcOrd="4" destOrd="0" parTransId="{9519D2BF-3D41-44DF-8BE7-547DE6398C8F}" sibTransId="{BEFEF934-7DBB-4559-B5FC-EDCEB660BE25}"/>
    <dgm:cxn modelId="{728614E1-1FD5-4022-87D0-E784EEBB5201}" type="presOf" srcId="{1DCAF43B-2C87-4B2C-AE5A-423106E8D377}" destId="{2B8334C8-0487-414B-A7D7-9BB260869AC6}" srcOrd="0" destOrd="0" presId="urn:microsoft.com/office/officeart/2008/layout/VerticalCurvedList"/>
    <dgm:cxn modelId="{3A94AFF4-0379-4577-A3ED-A1E8D30440B0}" srcId="{0F2E73FE-224A-4BB4-ABCA-A0AB4B7A28F7}" destId="{1DCAF43B-2C87-4B2C-AE5A-423106E8D377}" srcOrd="0" destOrd="0" parTransId="{CFD82ED8-4891-4E8C-8878-E334286E418B}" sibTransId="{018C2D9E-5C5E-4DEC-903B-CCA9590054A9}"/>
    <dgm:cxn modelId="{E5F205F7-52B8-46DD-A26D-70722CA6BEE1}" type="presOf" srcId="{739C9164-E5B0-453C-AAE1-2833AF4C20B1}" destId="{E839AC3D-662A-4147-8E4B-B1EA5AEFEF0A}" srcOrd="0" destOrd="0" presId="urn:microsoft.com/office/officeart/2008/layout/VerticalCurvedList"/>
    <dgm:cxn modelId="{47DCFE51-CEA2-4ECC-9749-DE00C359F201}" type="presParOf" srcId="{86B285F9-7D99-4F1F-B138-5259836B4D98}" destId="{D6A9968D-2B2F-4937-B8C3-170079D30CDA}" srcOrd="0" destOrd="0" presId="urn:microsoft.com/office/officeart/2008/layout/VerticalCurvedList"/>
    <dgm:cxn modelId="{26B0BEA7-3273-44C4-A048-CDEFF2158B0A}" type="presParOf" srcId="{D6A9968D-2B2F-4937-B8C3-170079D30CDA}" destId="{0F1A74F1-DACA-4F67-A4BE-484092A488D4}" srcOrd="0" destOrd="0" presId="urn:microsoft.com/office/officeart/2008/layout/VerticalCurvedList"/>
    <dgm:cxn modelId="{7B42BC23-3C0B-4E1D-BEDA-EA95B0DDAFB1}" type="presParOf" srcId="{0F1A74F1-DACA-4F67-A4BE-484092A488D4}" destId="{5F0EE035-0AD4-45EE-8B74-22B44C4E9AB8}" srcOrd="0" destOrd="0" presId="urn:microsoft.com/office/officeart/2008/layout/VerticalCurvedList"/>
    <dgm:cxn modelId="{6AF0A527-6A58-4DEE-8ABF-2442F8F0677E}" type="presParOf" srcId="{0F1A74F1-DACA-4F67-A4BE-484092A488D4}" destId="{08E4C196-8307-4C49-B032-16274FF7D114}" srcOrd="1" destOrd="0" presId="urn:microsoft.com/office/officeart/2008/layout/VerticalCurvedList"/>
    <dgm:cxn modelId="{7303E1B1-885B-4855-9EE9-89E10C1A6C64}" type="presParOf" srcId="{0F1A74F1-DACA-4F67-A4BE-484092A488D4}" destId="{B4632D1F-2B05-4EC7-A8F3-50FB4D5B81BE}" srcOrd="2" destOrd="0" presId="urn:microsoft.com/office/officeart/2008/layout/VerticalCurvedList"/>
    <dgm:cxn modelId="{EA001F7A-6E8E-4F59-B88C-96F065A1BBB8}" type="presParOf" srcId="{0F1A74F1-DACA-4F67-A4BE-484092A488D4}" destId="{18639203-6CF0-4C16-A9E1-07F7C771A989}" srcOrd="3" destOrd="0" presId="urn:microsoft.com/office/officeart/2008/layout/VerticalCurvedList"/>
    <dgm:cxn modelId="{8ED52312-C121-48E9-9A45-3F4668FD6715}" type="presParOf" srcId="{D6A9968D-2B2F-4937-B8C3-170079D30CDA}" destId="{2B8334C8-0487-414B-A7D7-9BB260869AC6}" srcOrd="1" destOrd="0" presId="urn:microsoft.com/office/officeart/2008/layout/VerticalCurvedList"/>
    <dgm:cxn modelId="{0C3217C1-30BF-4C75-860E-0A04B317C22C}" type="presParOf" srcId="{D6A9968D-2B2F-4937-B8C3-170079D30CDA}" destId="{6256A8F4-AD0D-4C1A-838F-E7E058446838}" srcOrd="2" destOrd="0" presId="urn:microsoft.com/office/officeart/2008/layout/VerticalCurvedList"/>
    <dgm:cxn modelId="{AFFD7205-1ADD-4DE2-92BB-08B1175EEB87}" type="presParOf" srcId="{6256A8F4-AD0D-4C1A-838F-E7E058446838}" destId="{F58D8EA3-CDB3-4AB2-8178-CEFB169D0A92}" srcOrd="0" destOrd="0" presId="urn:microsoft.com/office/officeart/2008/layout/VerticalCurvedList"/>
    <dgm:cxn modelId="{27BA3F64-B52F-49AC-AF15-6892D34E5444}" type="presParOf" srcId="{D6A9968D-2B2F-4937-B8C3-170079D30CDA}" destId="{D396609A-2B7A-453F-9D14-8EE4B17F2286}" srcOrd="3" destOrd="0" presId="urn:microsoft.com/office/officeart/2008/layout/VerticalCurvedList"/>
    <dgm:cxn modelId="{E369E6E1-EA94-49CB-8857-7EE5AE1401CE}" type="presParOf" srcId="{D6A9968D-2B2F-4937-B8C3-170079D30CDA}" destId="{52344E3F-972C-47BB-90AD-0907752F6023}" srcOrd="4" destOrd="0" presId="urn:microsoft.com/office/officeart/2008/layout/VerticalCurvedList"/>
    <dgm:cxn modelId="{5D708AC7-C93E-4319-89B0-7BBB932E93BB}" type="presParOf" srcId="{52344E3F-972C-47BB-90AD-0907752F6023}" destId="{D23EA093-880E-4139-9A9E-16867BC3BA99}" srcOrd="0" destOrd="0" presId="urn:microsoft.com/office/officeart/2008/layout/VerticalCurvedList"/>
    <dgm:cxn modelId="{AC4774BC-1BDC-458C-A2D2-E547FAC9F76D}" type="presParOf" srcId="{D6A9968D-2B2F-4937-B8C3-170079D30CDA}" destId="{A8F3D8D5-AA62-4B1C-A240-D996E17CB2DB}" srcOrd="5" destOrd="0" presId="urn:microsoft.com/office/officeart/2008/layout/VerticalCurvedList"/>
    <dgm:cxn modelId="{52C33999-EEE0-42D9-99DE-0724A10C9333}" type="presParOf" srcId="{D6A9968D-2B2F-4937-B8C3-170079D30CDA}" destId="{304BE968-D044-4A85-AD8A-AC10847AC69D}" srcOrd="6" destOrd="0" presId="urn:microsoft.com/office/officeart/2008/layout/VerticalCurvedList"/>
    <dgm:cxn modelId="{5D0F53B7-40EF-4F12-9902-F7BE266BF864}" type="presParOf" srcId="{304BE968-D044-4A85-AD8A-AC10847AC69D}" destId="{9ABEBC5D-0977-47EF-AB66-3B6E680BDD32}" srcOrd="0" destOrd="0" presId="urn:microsoft.com/office/officeart/2008/layout/VerticalCurvedList"/>
    <dgm:cxn modelId="{AADCA578-CE27-4CEE-904D-8980E07364A2}" type="presParOf" srcId="{D6A9968D-2B2F-4937-B8C3-170079D30CDA}" destId="{C4E7E5F5-1D75-493F-81B0-0A13992A50FD}" srcOrd="7" destOrd="0" presId="urn:microsoft.com/office/officeart/2008/layout/VerticalCurvedList"/>
    <dgm:cxn modelId="{230E20C9-26DE-46CC-A4E0-E3012A588068}" type="presParOf" srcId="{D6A9968D-2B2F-4937-B8C3-170079D30CDA}" destId="{981ED8D5-1F8A-49DD-BEC3-EE3F7B95E7CA}" srcOrd="8" destOrd="0" presId="urn:microsoft.com/office/officeart/2008/layout/VerticalCurvedList"/>
    <dgm:cxn modelId="{688D6B13-2114-4079-AA12-35DA25141789}" type="presParOf" srcId="{981ED8D5-1F8A-49DD-BEC3-EE3F7B95E7CA}" destId="{741E093F-FF0D-4345-B5BD-99B19DBA3221}" srcOrd="0" destOrd="0" presId="urn:microsoft.com/office/officeart/2008/layout/VerticalCurvedList"/>
    <dgm:cxn modelId="{20456C7E-6A72-4C41-86B6-C33549DBFEB1}" type="presParOf" srcId="{D6A9968D-2B2F-4937-B8C3-170079D30CDA}" destId="{340132E7-5116-4840-B220-BF6B005BEFD8}" srcOrd="9" destOrd="0" presId="urn:microsoft.com/office/officeart/2008/layout/VerticalCurvedList"/>
    <dgm:cxn modelId="{4F2AE761-9A18-408B-AB98-B654A4568371}" type="presParOf" srcId="{D6A9968D-2B2F-4937-B8C3-170079D30CDA}" destId="{CA475ECD-B569-4868-94CA-1E2E84BDD912}" srcOrd="10" destOrd="0" presId="urn:microsoft.com/office/officeart/2008/layout/VerticalCurvedList"/>
    <dgm:cxn modelId="{3E8C3960-2A3F-43D0-82E2-4DD8992D981A}" type="presParOf" srcId="{CA475ECD-B569-4868-94CA-1E2E84BDD912}" destId="{96F2D527-1722-4E75-80D1-84BCCF9D3D52}" srcOrd="0" destOrd="0" presId="urn:microsoft.com/office/officeart/2008/layout/VerticalCurvedList"/>
    <dgm:cxn modelId="{BC65F568-5C99-445B-9F75-90AFA8ADC28B}" type="presParOf" srcId="{D6A9968D-2B2F-4937-B8C3-170079D30CDA}" destId="{E839AC3D-662A-4147-8E4B-B1EA5AEFEF0A}" srcOrd="11" destOrd="0" presId="urn:microsoft.com/office/officeart/2008/layout/VerticalCurvedList"/>
    <dgm:cxn modelId="{2D482525-B86F-49C7-B519-ACC945C0E899}" type="presParOf" srcId="{D6A9968D-2B2F-4937-B8C3-170079D30CDA}" destId="{DE2BA1F9-1539-454B-A53E-AC167AD9164E}" srcOrd="12" destOrd="0" presId="urn:microsoft.com/office/officeart/2008/layout/VerticalCurvedList"/>
    <dgm:cxn modelId="{37BE8A84-4E0B-4296-9EE3-C023B7FBAF59}" type="presParOf" srcId="{DE2BA1F9-1539-454B-A53E-AC167AD9164E}" destId="{8943D0AA-D088-4718-A7A6-37BE614395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4C196-8307-4C49-B032-16274FF7D114}">
      <dsp:nvSpPr>
        <dsp:cNvPr id="0" name=""/>
        <dsp:cNvSpPr/>
      </dsp:nvSpPr>
      <dsp:spPr>
        <a:xfrm>
          <a:off x="-4782844" y="-733066"/>
          <a:ext cx="5696750" cy="5696750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334C8-0487-414B-A7D7-9BB260869AC6}">
      <dsp:nvSpPr>
        <dsp:cNvPr id="0" name=""/>
        <dsp:cNvSpPr/>
      </dsp:nvSpPr>
      <dsp:spPr>
        <a:xfrm>
          <a:off x="341129" y="222784"/>
          <a:ext cx="6068113" cy="445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5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Define problem statement</a:t>
          </a:r>
        </a:p>
      </dsp:txBody>
      <dsp:txXfrm>
        <a:off x="341129" y="222784"/>
        <a:ext cx="6068113" cy="445399"/>
      </dsp:txXfrm>
    </dsp:sp>
    <dsp:sp modelId="{F58D8EA3-CDB3-4AB2-8178-CEFB169D0A92}">
      <dsp:nvSpPr>
        <dsp:cNvPr id="0" name=""/>
        <dsp:cNvSpPr/>
      </dsp:nvSpPr>
      <dsp:spPr>
        <a:xfrm>
          <a:off x="3" y="167109"/>
          <a:ext cx="556749" cy="5567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6609A-2B7A-453F-9D14-8EE4B17F2286}">
      <dsp:nvSpPr>
        <dsp:cNvPr id="0" name=""/>
        <dsp:cNvSpPr/>
      </dsp:nvSpPr>
      <dsp:spPr>
        <a:xfrm>
          <a:off x="707500" y="890798"/>
          <a:ext cx="5701742" cy="445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5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Get and extract data</a:t>
          </a:r>
        </a:p>
      </dsp:txBody>
      <dsp:txXfrm>
        <a:off x="707500" y="890798"/>
        <a:ext cx="5701742" cy="445399"/>
      </dsp:txXfrm>
    </dsp:sp>
    <dsp:sp modelId="{D23EA093-880E-4139-9A9E-16867BC3BA99}">
      <dsp:nvSpPr>
        <dsp:cNvPr id="0" name=""/>
        <dsp:cNvSpPr/>
      </dsp:nvSpPr>
      <dsp:spPr>
        <a:xfrm>
          <a:off x="429126" y="835123"/>
          <a:ext cx="556749" cy="5567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3D8D5-AA62-4B1C-A240-D996E17CB2DB}">
      <dsp:nvSpPr>
        <dsp:cNvPr id="0" name=""/>
        <dsp:cNvSpPr/>
      </dsp:nvSpPr>
      <dsp:spPr>
        <a:xfrm>
          <a:off x="875033" y="1558813"/>
          <a:ext cx="5534209" cy="445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5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Parse and filter text</a:t>
          </a:r>
        </a:p>
      </dsp:txBody>
      <dsp:txXfrm>
        <a:off x="875033" y="1558813"/>
        <a:ext cx="5534209" cy="445399"/>
      </dsp:txXfrm>
    </dsp:sp>
    <dsp:sp modelId="{9ABEBC5D-0977-47EF-AB66-3B6E680BDD32}">
      <dsp:nvSpPr>
        <dsp:cNvPr id="0" name=""/>
        <dsp:cNvSpPr/>
      </dsp:nvSpPr>
      <dsp:spPr>
        <a:xfrm>
          <a:off x="596658" y="1503138"/>
          <a:ext cx="556749" cy="5567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7E5F5-1D75-493F-81B0-0A13992A50FD}">
      <dsp:nvSpPr>
        <dsp:cNvPr id="0" name=""/>
        <dsp:cNvSpPr/>
      </dsp:nvSpPr>
      <dsp:spPr>
        <a:xfrm>
          <a:off x="875033" y="2226405"/>
          <a:ext cx="5534209" cy="445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5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Transform  text</a:t>
          </a:r>
          <a:endParaRPr lang="en-US" sz="2400" kern="1200" dirty="0"/>
        </a:p>
      </dsp:txBody>
      <dsp:txXfrm>
        <a:off x="875033" y="2226405"/>
        <a:ext cx="5534209" cy="445399"/>
      </dsp:txXfrm>
    </dsp:sp>
    <dsp:sp modelId="{741E093F-FF0D-4345-B5BD-99B19DBA3221}">
      <dsp:nvSpPr>
        <dsp:cNvPr id="0" name=""/>
        <dsp:cNvSpPr/>
      </dsp:nvSpPr>
      <dsp:spPr>
        <a:xfrm>
          <a:off x="596658" y="2170730"/>
          <a:ext cx="556749" cy="5567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132E7-5116-4840-B220-BF6B005BEFD8}">
      <dsp:nvSpPr>
        <dsp:cNvPr id="0" name=""/>
        <dsp:cNvSpPr/>
      </dsp:nvSpPr>
      <dsp:spPr>
        <a:xfrm>
          <a:off x="707500" y="2894419"/>
          <a:ext cx="5701742" cy="445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5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Structure and explore text</a:t>
          </a:r>
        </a:p>
      </dsp:txBody>
      <dsp:txXfrm>
        <a:off x="707500" y="2894419"/>
        <a:ext cx="5701742" cy="445399"/>
      </dsp:txXfrm>
    </dsp:sp>
    <dsp:sp modelId="{96F2D527-1722-4E75-80D1-84BCCF9D3D52}">
      <dsp:nvSpPr>
        <dsp:cNvPr id="0" name=""/>
        <dsp:cNvSpPr/>
      </dsp:nvSpPr>
      <dsp:spPr>
        <a:xfrm>
          <a:off x="429126" y="2838744"/>
          <a:ext cx="556749" cy="5567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9AC3D-662A-4147-8E4B-B1EA5AEFEF0A}">
      <dsp:nvSpPr>
        <dsp:cNvPr id="0" name=""/>
        <dsp:cNvSpPr/>
      </dsp:nvSpPr>
      <dsp:spPr>
        <a:xfrm>
          <a:off x="341129" y="3562434"/>
          <a:ext cx="6068113" cy="445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53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Visualize and analyze text</a:t>
          </a:r>
        </a:p>
      </dsp:txBody>
      <dsp:txXfrm>
        <a:off x="341129" y="3562434"/>
        <a:ext cx="6068113" cy="445399"/>
      </dsp:txXfrm>
    </dsp:sp>
    <dsp:sp modelId="{8943D0AA-D088-4718-A7A6-37BE61439529}">
      <dsp:nvSpPr>
        <dsp:cNvPr id="0" name=""/>
        <dsp:cNvSpPr/>
      </dsp:nvSpPr>
      <dsp:spPr>
        <a:xfrm>
          <a:off x="62754" y="3506759"/>
          <a:ext cx="556749" cy="5567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9:07:1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6:52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6:00:3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06:49:1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77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3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16,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12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64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9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16,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16,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30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04281-C8F9-4317-8623-46C50091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999" y="5755341"/>
            <a:ext cx="10791687" cy="884518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ea typeface="Batang"/>
              </a:rPr>
              <a:t>Final project</a:t>
            </a:r>
            <a:br>
              <a:rPr lang="en-US" dirty="0"/>
            </a:br>
            <a:r>
              <a:rPr lang="en-US" dirty="0">
                <a:ea typeface="Batang"/>
              </a:rPr>
              <a:t>Bianca Finol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0F4CE-214D-4F84-9864-CC459C748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92" y="5149516"/>
            <a:ext cx="5768283" cy="505326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79DC592-067C-4326-93DA-655F3EB8B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70" b="147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271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683D-87FA-49E1-9120-D6845D0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stop word and spelling correction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81EB9-0F56-4E2D-B3C3-27D08F90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68" y="1825625"/>
            <a:ext cx="8373644" cy="454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A0505-756F-4DC6-83DA-74484221EFE6}"/>
              </a:ext>
            </a:extLst>
          </p:cNvPr>
          <p:cNvSpPr txBox="1"/>
          <p:nvPr/>
        </p:nvSpPr>
        <p:spPr>
          <a:xfrm>
            <a:off x="807162" y="2112365"/>
            <a:ext cx="235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CA" dirty="0"/>
              <a:t>Remove stop </a:t>
            </a:r>
            <a:r>
              <a:rPr lang="en-CA"/>
              <a:t>words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0AB8F-176E-4B20-B118-ECC50A779EBB}"/>
              </a:ext>
            </a:extLst>
          </p:cNvPr>
          <p:cNvSpPr txBox="1"/>
          <p:nvPr/>
        </p:nvSpPr>
        <p:spPr>
          <a:xfrm>
            <a:off x="815185" y="4562801"/>
            <a:ext cx="235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CA" dirty="0"/>
              <a:t>Spelling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3C70-85BF-4C27-A7D1-94E4EFC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and lemmatization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72FDA-2023-4EB2-A992-FC982EB6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09" y="2438394"/>
            <a:ext cx="9088118" cy="362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1B37A-2D27-4621-BA63-F2A44E2FB7EF}"/>
              </a:ext>
            </a:extLst>
          </p:cNvPr>
          <p:cNvSpPr txBox="1"/>
          <p:nvPr/>
        </p:nvSpPr>
        <p:spPr>
          <a:xfrm>
            <a:off x="660864" y="2776752"/>
            <a:ext cx="235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Stemming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C18C2-0041-41E6-AA19-B75709BD5D6B}"/>
              </a:ext>
            </a:extLst>
          </p:cNvPr>
          <p:cNvSpPr txBox="1"/>
          <p:nvPr/>
        </p:nvSpPr>
        <p:spPr>
          <a:xfrm>
            <a:off x="660863" y="4599065"/>
            <a:ext cx="235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Lemmatization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0706-2C9A-4A86-8E1B-E8E9E0A4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7" y="148693"/>
            <a:ext cx="9810604" cy="1216024"/>
          </a:xfrm>
        </p:spPr>
        <p:txBody>
          <a:bodyPr/>
          <a:lstStyle/>
          <a:p>
            <a:r>
              <a:rPr lang="en-US" dirty="0"/>
              <a:t>Tokenization: words and sentences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C80AD-FF31-4C3E-9E56-425E7EDAF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08"/>
          <a:stretch/>
        </p:blipFill>
        <p:spPr>
          <a:xfrm>
            <a:off x="3387866" y="1300666"/>
            <a:ext cx="8395061" cy="237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41ECE-1CEA-4B20-A6F8-C43D797BAE94}"/>
              </a:ext>
            </a:extLst>
          </p:cNvPr>
          <p:cNvSpPr txBox="1"/>
          <p:nvPr/>
        </p:nvSpPr>
        <p:spPr>
          <a:xfrm>
            <a:off x="1323473" y="2241007"/>
            <a:ext cx="235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Words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A550D-BD96-4755-BC4F-3D75F764B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22"/>
          <a:stretch/>
        </p:blipFill>
        <p:spPr>
          <a:xfrm>
            <a:off x="3387866" y="3756329"/>
            <a:ext cx="8395061" cy="258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37BCB-8884-4438-BA1B-5C74B36F854A}"/>
              </a:ext>
            </a:extLst>
          </p:cNvPr>
          <p:cNvSpPr txBox="1"/>
          <p:nvPr/>
        </p:nvSpPr>
        <p:spPr>
          <a:xfrm>
            <a:off x="1463120" y="4825638"/>
            <a:ext cx="235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8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C421-408F-4A3C-BEF2-7DDF33AC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Analyzer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C0E0C-EAB1-43BC-99DB-3E7F1D19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10" y="1536784"/>
            <a:ext cx="6401693" cy="1352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27FE3-D5B8-436E-873A-67D7D14D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55" y="3184062"/>
            <a:ext cx="8707065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913E7-BA1C-442F-9A50-AF618579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833" y="4895661"/>
            <a:ext cx="4829849" cy="533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5F7D3-490D-4B16-B56C-9BB3C7B62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668" y="5723674"/>
            <a:ext cx="5306165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14A29-B62C-41AB-8529-3986395520FF}"/>
              </a:ext>
            </a:extLst>
          </p:cNvPr>
          <p:cNvSpPr txBox="1"/>
          <p:nvPr/>
        </p:nvSpPr>
        <p:spPr>
          <a:xfrm>
            <a:off x="874055" y="2034408"/>
            <a:ext cx="235888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Analysis based on some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6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7ED75AB-9C8E-490B-BCD3-694B54776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C5D49-2FEF-4A02-BE74-94A4AB92D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936" y="873792"/>
            <a:ext cx="8512448" cy="13843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1788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8C34-4D19-42F4-A20D-968D77EC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8" y="209026"/>
            <a:ext cx="5482268" cy="1569348"/>
          </a:xfrm>
        </p:spPr>
        <p:txBody>
          <a:bodyPr/>
          <a:lstStyle/>
          <a:p>
            <a:r>
              <a:rPr lang="en-US" dirty="0"/>
              <a:t>Most recommended game Portal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EBC9-A2C8-4B52-A72A-01C5D455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7" y="2022322"/>
            <a:ext cx="3343609" cy="250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E1B17-5E34-4245-83D7-C83043A4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85" y="256276"/>
            <a:ext cx="4667959" cy="1922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0244F-B2AA-4EF6-89F2-5480C9584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209" y="2827421"/>
            <a:ext cx="8653803" cy="355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A3735-E5C5-4223-9A37-4757B5062533}"/>
              </a:ext>
            </a:extLst>
          </p:cNvPr>
          <p:cNvSpPr txBox="1"/>
          <p:nvPr/>
        </p:nvSpPr>
        <p:spPr>
          <a:xfrm>
            <a:off x="336884" y="5032376"/>
            <a:ext cx="262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solidFill>
                  <a:srgbClr val="5F6368"/>
                </a:solidFill>
                <a:effectLst/>
                <a:latin typeface="Inter"/>
              </a:rPr>
              <a:t>Review Score: whether the game the review recommends the game or not.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4F4C67-8497-458E-9665-7EAA90616811}"/>
              </a:ext>
            </a:extLst>
          </p:cNvPr>
          <p:cNvSpPr/>
          <p:nvPr/>
        </p:nvSpPr>
        <p:spPr>
          <a:xfrm>
            <a:off x="9789396" y="2827421"/>
            <a:ext cx="685800" cy="697832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ortal 2 - Wikipedia">
            <a:extLst>
              <a:ext uri="{FF2B5EF4-FFF2-40B4-BE49-F238E27FC236}">
                <a16:creationId xmlns:a16="http://schemas.microsoft.com/office/drawing/2014/main" id="{6431D0B5-8D66-41AD-9DC0-A25B5D75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51" y="550192"/>
            <a:ext cx="1251103" cy="18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8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093-49AC-4166-905E-9BBB97D6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F0EDD-D661-4C9B-B920-F5A75A46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431" y="2161366"/>
            <a:ext cx="2603789" cy="2535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CF88F-844C-46DB-805B-D64DBAB06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34" y="424127"/>
            <a:ext cx="5185905" cy="120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D2F71-8D4D-4EFD-A181-028EE933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0" y="2285888"/>
            <a:ext cx="7850725" cy="396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2E7EA-2C9E-480E-BFAF-D85D541E6DE9}"/>
              </a:ext>
            </a:extLst>
          </p:cNvPr>
          <p:cNvSpPr txBox="1"/>
          <p:nvPr/>
        </p:nvSpPr>
        <p:spPr>
          <a:xfrm>
            <a:off x="704875" y="1686424"/>
            <a:ext cx="57801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Star Wars: Battlefront 2 favorite with 3K reviews</a:t>
            </a:r>
            <a:endParaRPr lang="en-US" dirty="0"/>
          </a:p>
        </p:txBody>
      </p:sp>
      <p:pic>
        <p:nvPicPr>
          <p:cNvPr id="2050" name="Picture 2" descr="STAR WARS™ Battlefront™ II - SteamGridDB">
            <a:extLst>
              <a:ext uri="{FF2B5EF4-FFF2-40B4-BE49-F238E27FC236}">
                <a16:creationId xmlns:a16="http://schemas.microsoft.com/office/drawing/2014/main" id="{53868DB9-6AAA-44D8-909A-F98BA6D4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509" y="4881476"/>
            <a:ext cx="1206303" cy="181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6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78FF-3218-4E8B-AD67-9D4C4263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CA75D-51F1-4306-A7B5-C8EFC0D6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68" y="917533"/>
            <a:ext cx="5734850" cy="60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05F51-977F-472A-98FF-3ABA1C7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85" y="2565027"/>
            <a:ext cx="2971773" cy="386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59EA0-BED2-47C8-9B56-FBCCDB3E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63" y="2170115"/>
            <a:ext cx="7766764" cy="377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A3C040-E3A7-4B8A-8EE7-B5543F87E5A7}"/>
              </a:ext>
            </a:extLst>
          </p:cNvPr>
          <p:cNvSpPr txBox="1"/>
          <p:nvPr/>
        </p:nvSpPr>
        <p:spPr>
          <a:xfrm>
            <a:off x="704875" y="1686424"/>
            <a:ext cx="57801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CA" dirty="0"/>
              <a:t>Worst review for Mafia III with 1.2K bad reviews</a:t>
            </a:r>
            <a:endParaRPr lang="en-US" dirty="0"/>
          </a:p>
        </p:txBody>
      </p:sp>
      <p:pic>
        <p:nvPicPr>
          <p:cNvPr id="3074" name="Picture 2" descr="Mafia III: Definitive Edition - SteamGridDB">
            <a:extLst>
              <a:ext uri="{FF2B5EF4-FFF2-40B4-BE49-F238E27FC236}">
                <a16:creationId xmlns:a16="http://schemas.microsoft.com/office/drawing/2014/main" id="{ACB72F83-8562-42E1-BBE2-60E1AAEB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22" y="2902448"/>
            <a:ext cx="1245856" cy="176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4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7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1" name="Ink 7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1" name="Ink 7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Rectangle 75">
            <a:extLst>
              <a:ext uri="{FF2B5EF4-FFF2-40B4-BE49-F238E27FC236}">
                <a16:creationId xmlns:a16="http://schemas.microsoft.com/office/drawing/2014/main" id="{D6B1B050-23D3-48C5-9FC3-4ED75469F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Mafia III: Definitive Edition - SteamGridDB">
            <a:extLst>
              <a:ext uri="{FF2B5EF4-FFF2-40B4-BE49-F238E27FC236}">
                <a16:creationId xmlns:a16="http://schemas.microsoft.com/office/drawing/2014/main" id="{F26873D5-5B13-4DE3-ACC6-41C906F7B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6344" b="-1"/>
          <a:stretch/>
        </p:blipFill>
        <p:spPr bwMode="auto">
          <a:xfrm>
            <a:off x="7873010" y="10"/>
            <a:ext cx="4318990" cy="6857990"/>
          </a:xfrm>
          <a:custGeom>
            <a:avLst/>
            <a:gdLst/>
            <a:ahLst/>
            <a:cxnLst/>
            <a:rect l="l" t="t" r="r" b="b"/>
            <a:pathLst>
              <a:path w="4318990" h="6858000">
                <a:moveTo>
                  <a:pt x="582034" y="0"/>
                </a:moveTo>
                <a:lnTo>
                  <a:pt x="2791446" y="0"/>
                </a:lnTo>
                <a:lnTo>
                  <a:pt x="3149409" y="0"/>
                </a:lnTo>
                <a:lnTo>
                  <a:pt x="4318990" y="0"/>
                </a:lnTo>
                <a:lnTo>
                  <a:pt x="4318990" y="6858000"/>
                </a:lnTo>
                <a:lnTo>
                  <a:pt x="3149409" y="6858000"/>
                </a:lnTo>
                <a:lnTo>
                  <a:pt x="2791446" y="6858000"/>
                </a:lnTo>
                <a:lnTo>
                  <a:pt x="9767" y="6858000"/>
                </a:lnTo>
                <a:lnTo>
                  <a:pt x="22089" y="6775418"/>
                </a:lnTo>
                <a:cubicBezTo>
                  <a:pt x="26452" y="6745643"/>
                  <a:pt x="28018" y="6714565"/>
                  <a:pt x="18025" y="6682345"/>
                </a:cubicBezTo>
                <a:cubicBezTo>
                  <a:pt x="13414" y="6631956"/>
                  <a:pt x="3676" y="6572538"/>
                  <a:pt x="0" y="6534330"/>
                </a:cubicBezTo>
                <a:cubicBezTo>
                  <a:pt x="7723" y="6471684"/>
                  <a:pt x="1220" y="6448278"/>
                  <a:pt x="9315" y="6403486"/>
                </a:cubicBezTo>
                <a:cubicBezTo>
                  <a:pt x="6294" y="6399965"/>
                  <a:pt x="41682" y="6350413"/>
                  <a:pt x="49465" y="6318838"/>
                </a:cubicBezTo>
                <a:cubicBezTo>
                  <a:pt x="57249" y="6287263"/>
                  <a:pt x="56901" y="6245012"/>
                  <a:pt x="56019" y="6214038"/>
                </a:cubicBezTo>
                <a:cubicBezTo>
                  <a:pt x="85725" y="6088051"/>
                  <a:pt x="97291" y="6121809"/>
                  <a:pt x="121754" y="6042436"/>
                </a:cubicBezTo>
                <a:cubicBezTo>
                  <a:pt x="141126" y="5962501"/>
                  <a:pt x="116761" y="5977427"/>
                  <a:pt x="149025" y="5915980"/>
                </a:cubicBezTo>
                <a:lnTo>
                  <a:pt x="161878" y="5894515"/>
                </a:lnTo>
                <a:lnTo>
                  <a:pt x="153218" y="5850668"/>
                </a:lnTo>
                <a:cubicBezTo>
                  <a:pt x="147546" y="5814227"/>
                  <a:pt x="154949" y="5802565"/>
                  <a:pt x="158898" y="5790699"/>
                </a:cubicBezTo>
                <a:lnTo>
                  <a:pt x="158919" y="5790342"/>
                </a:lnTo>
                <a:lnTo>
                  <a:pt x="153462" y="5779421"/>
                </a:lnTo>
                <a:cubicBezTo>
                  <a:pt x="148408" y="5769776"/>
                  <a:pt x="145352" y="5760653"/>
                  <a:pt x="152100" y="5748807"/>
                </a:cubicBezTo>
                <a:lnTo>
                  <a:pt x="152630" y="5748144"/>
                </a:lnTo>
                <a:lnTo>
                  <a:pt x="146828" y="5682512"/>
                </a:lnTo>
                <a:cubicBezTo>
                  <a:pt x="148092" y="5669461"/>
                  <a:pt x="151724" y="5663781"/>
                  <a:pt x="151431" y="5651190"/>
                </a:cubicBezTo>
                <a:lnTo>
                  <a:pt x="145065" y="5606970"/>
                </a:lnTo>
                <a:lnTo>
                  <a:pt x="142833" y="5591358"/>
                </a:lnTo>
                <a:lnTo>
                  <a:pt x="147999" y="5575845"/>
                </a:lnTo>
                <a:lnTo>
                  <a:pt x="170431" y="5535560"/>
                </a:lnTo>
                <a:cubicBezTo>
                  <a:pt x="172855" y="5524304"/>
                  <a:pt x="174519" y="5525592"/>
                  <a:pt x="174023" y="5516143"/>
                </a:cubicBezTo>
                <a:cubicBezTo>
                  <a:pt x="173525" y="5506695"/>
                  <a:pt x="168736" y="5485632"/>
                  <a:pt x="167451" y="5478869"/>
                </a:cubicBezTo>
                <a:lnTo>
                  <a:pt x="195457" y="5418755"/>
                </a:lnTo>
                <a:lnTo>
                  <a:pt x="211359" y="5321757"/>
                </a:lnTo>
                <a:cubicBezTo>
                  <a:pt x="234612" y="5249123"/>
                  <a:pt x="221674" y="5245322"/>
                  <a:pt x="223087" y="5180203"/>
                </a:cubicBezTo>
                <a:cubicBezTo>
                  <a:pt x="204392" y="5140947"/>
                  <a:pt x="231479" y="5077855"/>
                  <a:pt x="224772" y="5042216"/>
                </a:cubicBezTo>
                <a:lnTo>
                  <a:pt x="234595" y="5010131"/>
                </a:lnTo>
                <a:lnTo>
                  <a:pt x="250438" y="4983368"/>
                </a:lnTo>
                <a:lnTo>
                  <a:pt x="252657" y="4984855"/>
                </a:lnTo>
                <a:cubicBezTo>
                  <a:pt x="254377" y="4984997"/>
                  <a:pt x="255017" y="4983427"/>
                  <a:pt x="255196" y="4980628"/>
                </a:cubicBezTo>
                <a:cubicBezTo>
                  <a:pt x="255162" y="4978919"/>
                  <a:pt x="255127" y="4977211"/>
                  <a:pt x="255093" y="4975502"/>
                </a:cubicBezTo>
                <a:lnTo>
                  <a:pt x="258095" y="4970434"/>
                </a:lnTo>
                <a:lnTo>
                  <a:pt x="265684" y="4956230"/>
                </a:lnTo>
                <a:lnTo>
                  <a:pt x="271971" y="4953580"/>
                </a:lnTo>
                <a:cubicBezTo>
                  <a:pt x="277995" y="4947949"/>
                  <a:pt x="281460" y="4935140"/>
                  <a:pt x="285262" y="4923104"/>
                </a:cubicBezTo>
                <a:lnTo>
                  <a:pt x="295237" y="4856030"/>
                </a:lnTo>
                <a:lnTo>
                  <a:pt x="335120" y="4795214"/>
                </a:lnTo>
                <a:cubicBezTo>
                  <a:pt x="379137" y="4715942"/>
                  <a:pt x="360775" y="4695932"/>
                  <a:pt x="386103" y="4586019"/>
                </a:cubicBezTo>
                <a:cubicBezTo>
                  <a:pt x="410278" y="4533478"/>
                  <a:pt x="445723" y="4486198"/>
                  <a:pt x="461872" y="4452294"/>
                </a:cubicBezTo>
                <a:cubicBezTo>
                  <a:pt x="479142" y="4401637"/>
                  <a:pt x="496374" y="4403213"/>
                  <a:pt x="509816" y="4357441"/>
                </a:cubicBezTo>
                <a:cubicBezTo>
                  <a:pt x="505365" y="4305327"/>
                  <a:pt x="549738" y="4258600"/>
                  <a:pt x="577691" y="4202792"/>
                </a:cubicBezTo>
                <a:cubicBezTo>
                  <a:pt x="568505" y="4169951"/>
                  <a:pt x="590833" y="4172609"/>
                  <a:pt x="595177" y="4143867"/>
                </a:cubicBezTo>
                <a:cubicBezTo>
                  <a:pt x="595300" y="4106895"/>
                  <a:pt x="610324" y="4006786"/>
                  <a:pt x="635146" y="3943102"/>
                </a:cubicBezTo>
                <a:cubicBezTo>
                  <a:pt x="675265" y="3902153"/>
                  <a:pt x="685595" y="3843431"/>
                  <a:pt x="711952" y="3775294"/>
                </a:cubicBezTo>
                <a:cubicBezTo>
                  <a:pt x="739772" y="3757091"/>
                  <a:pt x="751953" y="3688677"/>
                  <a:pt x="768596" y="3667453"/>
                </a:cubicBezTo>
                <a:cubicBezTo>
                  <a:pt x="767709" y="3646725"/>
                  <a:pt x="771846" y="3646094"/>
                  <a:pt x="770959" y="3625366"/>
                </a:cubicBezTo>
                <a:cubicBezTo>
                  <a:pt x="783742" y="3599906"/>
                  <a:pt x="816457" y="3571988"/>
                  <a:pt x="820172" y="3544838"/>
                </a:cubicBezTo>
                <a:cubicBezTo>
                  <a:pt x="820024" y="3528756"/>
                  <a:pt x="821405" y="3513110"/>
                  <a:pt x="823397" y="3497638"/>
                </a:cubicBezTo>
                <a:lnTo>
                  <a:pt x="824389" y="3489945"/>
                </a:lnTo>
                <a:cubicBezTo>
                  <a:pt x="824373" y="3489712"/>
                  <a:pt x="824358" y="3489480"/>
                  <a:pt x="824342" y="3489247"/>
                </a:cubicBezTo>
                <a:cubicBezTo>
                  <a:pt x="824411" y="3489060"/>
                  <a:pt x="824481" y="3488872"/>
                  <a:pt x="824550" y="3488686"/>
                </a:cubicBezTo>
                <a:lnTo>
                  <a:pt x="835354" y="3404803"/>
                </a:lnTo>
                <a:cubicBezTo>
                  <a:pt x="832660" y="3392168"/>
                  <a:pt x="833459" y="3377137"/>
                  <a:pt x="836928" y="3363051"/>
                </a:cubicBezTo>
                <a:lnTo>
                  <a:pt x="841984" y="3352681"/>
                </a:lnTo>
                <a:cubicBezTo>
                  <a:pt x="842101" y="3351066"/>
                  <a:pt x="842218" y="3349451"/>
                  <a:pt x="842334" y="3347837"/>
                </a:cubicBezTo>
                <a:cubicBezTo>
                  <a:pt x="842185" y="3340114"/>
                  <a:pt x="840915" y="3332151"/>
                  <a:pt x="837323" y="3322714"/>
                </a:cubicBezTo>
                <a:cubicBezTo>
                  <a:pt x="841875" y="3293793"/>
                  <a:pt x="849816" y="3270167"/>
                  <a:pt x="857319" y="3250121"/>
                </a:cubicBezTo>
                <a:lnTo>
                  <a:pt x="843481" y="3180656"/>
                </a:lnTo>
                <a:lnTo>
                  <a:pt x="842080" y="3115997"/>
                </a:lnTo>
                <a:cubicBezTo>
                  <a:pt x="836551" y="3078697"/>
                  <a:pt x="844707" y="3065344"/>
                  <a:pt x="836564" y="3019064"/>
                </a:cubicBezTo>
                <a:cubicBezTo>
                  <a:pt x="822367" y="2989681"/>
                  <a:pt x="834015" y="2963362"/>
                  <a:pt x="831837" y="2927840"/>
                </a:cubicBezTo>
                <a:cubicBezTo>
                  <a:pt x="840859" y="2924408"/>
                  <a:pt x="838653" y="2874387"/>
                  <a:pt x="836227" y="2867704"/>
                </a:cubicBezTo>
                <a:cubicBezTo>
                  <a:pt x="842081" y="2867988"/>
                  <a:pt x="859592" y="2822475"/>
                  <a:pt x="854825" y="2817054"/>
                </a:cubicBezTo>
                <a:cubicBezTo>
                  <a:pt x="868991" y="2745604"/>
                  <a:pt x="876967" y="2756650"/>
                  <a:pt x="845117" y="2689947"/>
                </a:cubicBezTo>
                <a:cubicBezTo>
                  <a:pt x="851430" y="2634204"/>
                  <a:pt x="828080" y="2549511"/>
                  <a:pt x="834293" y="2489804"/>
                </a:cubicBezTo>
                <a:cubicBezTo>
                  <a:pt x="834267" y="2439748"/>
                  <a:pt x="874316" y="2465312"/>
                  <a:pt x="846247" y="2419021"/>
                </a:cubicBezTo>
                <a:cubicBezTo>
                  <a:pt x="854276" y="2402314"/>
                  <a:pt x="837381" y="2306355"/>
                  <a:pt x="824834" y="2289849"/>
                </a:cubicBezTo>
                <a:cubicBezTo>
                  <a:pt x="826247" y="2257579"/>
                  <a:pt x="831640" y="2201028"/>
                  <a:pt x="829694" y="2175617"/>
                </a:cubicBezTo>
                <a:cubicBezTo>
                  <a:pt x="835298" y="2139712"/>
                  <a:pt x="807872" y="2056726"/>
                  <a:pt x="813242" y="2029203"/>
                </a:cubicBezTo>
                <a:cubicBezTo>
                  <a:pt x="811155" y="1978799"/>
                  <a:pt x="826300" y="1935615"/>
                  <a:pt x="817173" y="1873195"/>
                </a:cubicBezTo>
                <a:cubicBezTo>
                  <a:pt x="802418" y="1816912"/>
                  <a:pt x="805055" y="1775186"/>
                  <a:pt x="803699" y="1699900"/>
                </a:cubicBezTo>
                <a:cubicBezTo>
                  <a:pt x="793147" y="1647064"/>
                  <a:pt x="762122" y="1598180"/>
                  <a:pt x="753865" y="1556182"/>
                </a:cubicBezTo>
                <a:cubicBezTo>
                  <a:pt x="748366" y="1503295"/>
                  <a:pt x="772326" y="1464577"/>
                  <a:pt x="754151" y="1447912"/>
                </a:cubicBezTo>
                <a:cubicBezTo>
                  <a:pt x="757028" y="1421623"/>
                  <a:pt x="781575" y="1388441"/>
                  <a:pt x="762238" y="1365854"/>
                </a:cubicBezTo>
                <a:cubicBezTo>
                  <a:pt x="758680" y="1338108"/>
                  <a:pt x="738301" y="1308739"/>
                  <a:pt x="732800" y="1281436"/>
                </a:cubicBezTo>
                <a:cubicBezTo>
                  <a:pt x="741537" y="1267127"/>
                  <a:pt x="737644" y="1217553"/>
                  <a:pt x="729237" y="1202035"/>
                </a:cubicBezTo>
                <a:cubicBezTo>
                  <a:pt x="729393" y="1160591"/>
                  <a:pt x="732149" y="1065238"/>
                  <a:pt x="733738" y="1032771"/>
                </a:cubicBezTo>
                <a:lnTo>
                  <a:pt x="738767" y="1007231"/>
                </a:lnTo>
                <a:lnTo>
                  <a:pt x="746522" y="1001305"/>
                </a:lnTo>
                <a:lnTo>
                  <a:pt x="729333" y="940616"/>
                </a:lnTo>
                <a:cubicBezTo>
                  <a:pt x="722712" y="911559"/>
                  <a:pt x="719307" y="874211"/>
                  <a:pt x="716849" y="831988"/>
                </a:cubicBezTo>
                <a:cubicBezTo>
                  <a:pt x="728795" y="786126"/>
                  <a:pt x="691832" y="762623"/>
                  <a:pt x="709553" y="702352"/>
                </a:cubicBezTo>
                <a:cubicBezTo>
                  <a:pt x="687782" y="662161"/>
                  <a:pt x="703898" y="606428"/>
                  <a:pt x="697250" y="584267"/>
                </a:cubicBezTo>
                <a:cubicBezTo>
                  <a:pt x="718483" y="550009"/>
                  <a:pt x="694056" y="437300"/>
                  <a:pt x="703525" y="378785"/>
                </a:cubicBezTo>
                <a:cubicBezTo>
                  <a:pt x="691691" y="309995"/>
                  <a:pt x="648713" y="303018"/>
                  <a:pt x="661416" y="196650"/>
                </a:cubicBezTo>
                <a:cubicBezTo>
                  <a:pt x="655979" y="193328"/>
                  <a:pt x="617608" y="102586"/>
                  <a:pt x="613945" y="97299"/>
                </a:cubicBezTo>
                <a:lnTo>
                  <a:pt x="605408" y="80389"/>
                </a:lnTo>
                <a:lnTo>
                  <a:pt x="606368" y="77674"/>
                </a:lnTo>
                <a:cubicBezTo>
                  <a:pt x="607455" y="66443"/>
                  <a:pt x="605579" y="60166"/>
                  <a:pt x="602399" y="56103"/>
                </a:cubicBezTo>
                <a:lnTo>
                  <a:pt x="597525" y="52668"/>
                </a:lnTo>
                <a:lnTo>
                  <a:pt x="593547" y="38268"/>
                </a:lnTo>
                <a:lnTo>
                  <a:pt x="582329" y="10993"/>
                </a:lnTo>
                <a:cubicBezTo>
                  <a:pt x="582687" y="8953"/>
                  <a:pt x="583044" y="6912"/>
                  <a:pt x="583401" y="4872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FEAF5E4D-CE68-453E-A270-5AAA962C74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1" r="33320" b="-1"/>
          <a:stretch/>
        </p:blipFill>
        <p:spPr>
          <a:xfrm>
            <a:off x="-16574" y="10"/>
            <a:ext cx="8663068" cy="6857990"/>
          </a:xfrm>
          <a:custGeom>
            <a:avLst/>
            <a:gdLst/>
            <a:ahLst/>
            <a:cxnLst/>
            <a:rect l="l" t="t" r="r" b="b"/>
            <a:pathLst>
              <a:path w="8663068" h="6858000">
                <a:moveTo>
                  <a:pt x="0" y="0"/>
                </a:moveTo>
                <a:lnTo>
                  <a:pt x="8468196" y="0"/>
                </a:lnTo>
                <a:lnTo>
                  <a:pt x="8469537" y="3441"/>
                </a:lnTo>
                <a:cubicBezTo>
                  <a:pt x="8471041" y="7727"/>
                  <a:pt x="8468926" y="9233"/>
                  <a:pt x="8456673" y="7372"/>
                </a:cubicBezTo>
                <a:cubicBezTo>
                  <a:pt x="8457443" y="13543"/>
                  <a:pt x="8455676" y="17592"/>
                  <a:pt x="8452669" y="20685"/>
                </a:cubicBezTo>
                <a:lnTo>
                  <a:pt x="8451220" y="21644"/>
                </a:lnTo>
                <a:lnTo>
                  <a:pt x="8461693" y="62793"/>
                </a:lnTo>
                <a:lnTo>
                  <a:pt x="8460286" y="68565"/>
                </a:lnTo>
                <a:lnTo>
                  <a:pt x="8470691" y="94993"/>
                </a:lnTo>
                <a:lnTo>
                  <a:pt x="8474157" y="108859"/>
                </a:lnTo>
                <a:lnTo>
                  <a:pt x="8479076" y="112342"/>
                </a:lnTo>
                <a:cubicBezTo>
                  <a:pt x="8482199" y="116346"/>
                  <a:pt x="8483858" y="122397"/>
                  <a:pt x="8482194" y="133025"/>
                </a:cubicBezTo>
                <a:lnTo>
                  <a:pt x="8481064" y="135564"/>
                </a:lnTo>
                <a:lnTo>
                  <a:pt x="8489164" y="152019"/>
                </a:lnTo>
                <a:cubicBezTo>
                  <a:pt x="8492732" y="157209"/>
                  <a:pt x="8492967" y="219734"/>
                  <a:pt x="8498479" y="223134"/>
                </a:cubicBezTo>
                <a:cubicBezTo>
                  <a:pt x="8524553" y="293044"/>
                  <a:pt x="8508471" y="279162"/>
                  <a:pt x="8508232" y="343256"/>
                </a:cubicBezTo>
                <a:cubicBezTo>
                  <a:pt x="8537277" y="379636"/>
                  <a:pt x="8536184" y="467084"/>
                  <a:pt x="8571150" y="490695"/>
                </a:cubicBezTo>
                <a:cubicBezTo>
                  <a:pt x="8575889" y="513138"/>
                  <a:pt x="8588161" y="568387"/>
                  <a:pt x="8564405" y="600010"/>
                </a:cubicBezTo>
                <a:cubicBezTo>
                  <a:pt x="8570288" y="621373"/>
                  <a:pt x="8538785" y="686603"/>
                  <a:pt x="8559579" y="725780"/>
                </a:cubicBezTo>
                <a:cubicBezTo>
                  <a:pt x="8585394" y="784301"/>
                  <a:pt x="8556554" y="787195"/>
                  <a:pt x="8577169" y="860486"/>
                </a:cubicBezTo>
                <a:cubicBezTo>
                  <a:pt x="8543347" y="905373"/>
                  <a:pt x="8575771" y="879502"/>
                  <a:pt x="8571954" y="922637"/>
                </a:cubicBezTo>
                <a:cubicBezTo>
                  <a:pt x="8604968" y="907342"/>
                  <a:pt x="8556676" y="976169"/>
                  <a:pt x="8595047" y="974311"/>
                </a:cubicBezTo>
                <a:cubicBezTo>
                  <a:pt x="8593137" y="982219"/>
                  <a:pt x="8590077" y="989940"/>
                  <a:pt x="8586716" y="997703"/>
                </a:cubicBezTo>
                <a:lnTo>
                  <a:pt x="8584976" y="1001769"/>
                </a:lnTo>
                <a:lnTo>
                  <a:pt x="8584622" y="1017323"/>
                </a:lnTo>
                <a:lnTo>
                  <a:pt x="8576257" y="1022612"/>
                </a:lnTo>
                <a:lnTo>
                  <a:pt x="8569806" y="1046668"/>
                </a:lnTo>
                <a:cubicBezTo>
                  <a:pt x="8568664" y="1055536"/>
                  <a:pt x="8568932" y="1064916"/>
                  <a:pt x="8571460" y="1075044"/>
                </a:cubicBezTo>
                <a:cubicBezTo>
                  <a:pt x="8594092" y="1106680"/>
                  <a:pt x="8558631" y="1170010"/>
                  <a:pt x="8588536" y="1208721"/>
                </a:cubicBezTo>
                <a:cubicBezTo>
                  <a:pt x="8596566" y="1223848"/>
                  <a:pt x="8603279" y="1276149"/>
                  <a:pt x="8593495" y="1289364"/>
                </a:cubicBezTo>
                <a:cubicBezTo>
                  <a:pt x="8592618" y="1300954"/>
                  <a:pt x="8598383" y="1312433"/>
                  <a:pt x="8587115" y="1321044"/>
                </a:cubicBezTo>
                <a:cubicBezTo>
                  <a:pt x="8573879" y="1333663"/>
                  <a:pt x="8601546" y="1364878"/>
                  <a:pt x="8583765" y="1364585"/>
                </a:cubicBezTo>
                <a:cubicBezTo>
                  <a:pt x="8602856" y="1386919"/>
                  <a:pt x="8605841" y="1422395"/>
                  <a:pt x="8601599" y="1447258"/>
                </a:cubicBezTo>
                <a:cubicBezTo>
                  <a:pt x="8602894" y="1490318"/>
                  <a:pt x="8615086" y="1578492"/>
                  <a:pt x="8621681" y="1617919"/>
                </a:cubicBezTo>
                <a:cubicBezTo>
                  <a:pt x="8628276" y="1657346"/>
                  <a:pt x="8629017" y="1671845"/>
                  <a:pt x="8641170" y="1683820"/>
                </a:cubicBezTo>
                <a:cubicBezTo>
                  <a:pt x="8681636" y="1742912"/>
                  <a:pt x="8641222" y="1791966"/>
                  <a:pt x="8653942" y="1846128"/>
                </a:cubicBezTo>
                <a:cubicBezTo>
                  <a:pt x="8664149" y="1897473"/>
                  <a:pt x="8657755" y="1949115"/>
                  <a:pt x="8657192" y="1981839"/>
                </a:cubicBezTo>
                <a:cubicBezTo>
                  <a:pt x="8661329" y="2012058"/>
                  <a:pt x="8626993" y="2014908"/>
                  <a:pt x="8650566" y="2042477"/>
                </a:cubicBezTo>
                <a:cubicBezTo>
                  <a:pt x="8631695" y="2039761"/>
                  <a:pt x="8678198" y="2101208"/>
                  <a:pt x="8657760" y="2090063"/>
                </a:cubicBezTo>
                <a:cubicBezTo>
                  <a:pt x="8657994" y="2107736"/>
                  <a:pt x="8650960" y="2115972"/>
                  <a:pt x="8651979" y="2148516"/>
                </a:cubicBezTo>
                <a:cubicBezTo>
                  <a:pt x="8652806" y="2172760"/>
                  <a:pt x="8637846" y="2254716"/>
                  <a:pt x="8634847" y="2285330"/>
                </a:cubicBezTo>
                <a:cubicBezTo>
                  <a:pt x="8647147" y="2301581"/>
                  <a:pt x="8630696" y="2354004"/>
                  <a:pt x="8621537" y="2369529"/>
                </a:cubicBezTo>
                <a:cubicBezTo>
                  <a:pt x="8648609" y="2414785"/>
                  <a:pt x="8627829" y="2413477"/>
                  <a:pt x="8625489" y="2461064"/>
                </a:cubicBezTo>
                <a:cubicBezTo>
                  <a:pt x="8616188" y="2517548"/>
                  <a:pt x="8616762" y="2574326"/>
                  <a:pt x="8607545" y="2627038"/>
                </a:cubicBezTo>
                <a:cubicBezTo>
                  <a:pt x="8637595" y="2691868"/>
                  <a:pt x="8629801" y="2681012"/>
                  <a:pt x="8611654" y="2748306"/>
                </a:cubicBezTo>
                <a:cubicBezTo>
                  <a:pt x="8616367" y="2753671"/>
                  <a:pt x="8595959" y="2796160"/>
                  <a:pt x="8589870" y="2795629"/>
                </a:cubicBezTo>
                <a:cubicBezTo>
                  <a:pt x="8592083" y="2802090"/>
                  <a:pt x="8592017" y="2849741"/>
                  <a:pt x="8582450" y="2852602"/>
                </a:cubicBezTo>
                <a:cubicBezTo>
                  <a:pt x="8583040" y="2886469"/>
                  <a:pt x="8569654" y="2910971"/>
                  <a:pt x="8583064" y="2939536"/>
                </a:cubicBezTo>
                <a:cubicBezTo>
                  <a:pt x="8589363" y="2983895"/>
                  <a:pt x="8603805" y="3049882"/>
                  <a:pt x="8607805" y="3085588"/>
                </a:cubicBezTo>
                <a:lnTo>
                  <a:pt x="8614296" y="3090028"/>
                </a:lnTo>
                <a:lnTo>
                  <a:pt x="8614293" y="3112315"/>
                </a:lnTo>
                <a:cubicBezTo>
                  <a:pt x="8607080" y="3139805"/>
                  <a:pt x="8581718" y="3173656"/>
                  <a:pt x="8569493" y="3228238"/>
                </a:cubicBezTo>
                <a:cubicBezTo>
                  <a:pt x="8582688" y="3264762"/>
                  <a:pt x="8558258" y="3277214"/>
                  <a:pt x="8572683" y="3344100"/>
                </a:cubicBezTo>
                <a:cubicBezTo>
                  <a:pt x="8569764" y="3345855"/>
                  <a:pt x="8566920" y="3348268"/>
                  <a:pt x="8564241" y="3351269"/>
                </a:cubicBezTo>
                <a:cubicBezTo>
                  <a:pt x="8548663" y="3368710"/>
                  <a:pt x="8541827" y="3401768"/>
                  <a:pt x="8548970" y="3425106"/>
                </a:cubicBezTo>
                <a:cubicBezTo>
                  <a:pt x="8549591" y="3484451"/>
                  <a:pt x="8529477" y="3539649"/>
                  <a:pt x="8550833" y="3603141"/>
                </a:cubicBezTo>
                <a:cubicBezTo>
                  <a:pt x="8550559" y="3618396"/>
                  <a:pt x="8532012" y="3650462"/>
                  <a:pt x="8528747" y="3666110"/>
                </a:cubicBezTo>
                <a:lnTo>
                  <a:pt x="8470945" y="3703895"/>
                </a:lnTo>
                <a:cubicBezTo>
                  <a:pt x="8454889" y="3724645"/>
                  <a:pt x="8470685" y="3759732"/>
                  <a:pt x="8442799" y="3778263"/>
                </a:cubicBezTo>
                <a:cubicBezTo>
                  <a:pt x="8419458" y="3843412"/>
                  <a:pt x="8367940" y="3863481"/>
                  <a:pt x="8372922" y="3939355"/>
                </a:cubicBezTo>
                <a:cubicBezTo>
                  <a:pt x="8350911" y="4000255"/>
                  <a:pt x="8317029" y="4044095"/>
                  <a:pt x="8310188" y="4102713"/>
                </a:cubicBezTo>
                <a:cubicBezTo>
                  <a:pt x="8290784" y="4116548"/>
                  <a:pt x="8279045" y="4133522"/>
                  <a:pt x="8290602" y="4163734"/>
                </a:cubicBezTo>
                <a:cubicBezTo>
                  <a:pt x="8264851" y="4217440"/>
                  <a:pt x="8234112" y="4215743"/>
                  <a:pt x="8241900" y="4264235"/>
                </a:cubicBezTo>
                <a:cubicBezTo>
                  <a:pt x="8233629" y="4296712"/>
                  <a:pt x="8244093" y="4331815"/>
                  <a:pt x="8240973" y="4358596"/>
                </a:cubicBezTo>
                <a:cubicBezTo>
                  <a:pt x="8214129" y="4378313"/>
                  <a:pt x="8253362" y="4406141"/>
                  <a:pt x="8223178" y="4424923"/>
                </a:cubicBezTo>
                <a:cubicBezTo>
                  <a:pt x="8208403" y="4457505"/>
                  <a:pt x="8174331" y="4503641"/>
                  <a:pt x="8152320" y="4554087"/>
                </a:cubicBezTo>
                <a:cubicBezTo>
                  <a:pt x="8132577" y="4658245"/>
                  <a:pt x="8120598" y="4663501"/>
                  <a:pt x="8111850" y="4752480"/>
                </a:cubicBezTo>
                <a:cubicBezTo>
                  <a:pt x="8110361" y="4772479"/>
                  <a:pt x="8086546" y="4772159"/>
                  <a:pt x="8083229" y="4799484"/>
                </a:cubicBezTo>
                <a:lnTo>
                  <a:pt x="8077011" y="4858498"/>
                </a:lnTo>
                <a:lnTo>
                  <a:pt x="8067636" y="4874779"/>
                </a:lnTo>
                <a:cubicBezTo>
                  <a:pt x="8064403" y="4886241"/>
                  <a:pt x="8061567" y="4898407"/>
                  <a:pt x="8055631" y="4904000"/>
                </a:cubicBezTo>
                <a:lnTo>
                  <a:pt x="8049241" y="4906820"/>
                </a:lnTo>
                <a:lnTo>
                  <a:pt x="8042192" y="4920514"/>
                </a:lnTo>
                <a:lnTo>
                  <a:pt x="8039372" y="4925417"/>
                </a:lnTo>
                <a:lnTo>
                  <a:pt x="8039789" y="4930205"/>
                </a:lnTo>
                <a:cubicBezTo>
                  <a:pt x="8039772" y="4932832"/>
                  <a:pt x="8039199" y="4934335"/>
                  <a:pt x="8037399" y="4934295"/>
                </a:cubicBezTo>
                <a:lnTo>
                  <a:pt x="8034997" y="4933025"/>
                </a:lnTo>
                <a:lnTo>
                  <a:pt x="8020109" y="4958912"/>
                </a:lnTo>
                <a:lnTo>
                  <a:pt x="8011814" y="4989449"/>
                </a:lnTo>
                <a:cubicBezTo>
                  <a:pt x="8020957" y="5022412"/>
                  <a:pt x="7996550" y="5082882"/>
                  <a:pt x="8018402" y="5118577"/>
                </a:cubicBezTo>
                <a:cubicBezTo>
                  <a:pt x="8020868" y="5179548"/>
                  <a:pt x="7996719" y="5165515"/>
                  <a:pt x="7976884" y="5234700"/>
                </a:cubicBezTo>
                <a:lnTo>
                  <a:pt x="7984688" y="5287594"/>
                </a:lnTo>
                <a:lnTo>
                  <a:pt x="7978495" y="5400890"/>
                </a:lnTo>
                <a:cubicBezTo>
                  <a:pt x="7980243" y="5407145"/>
                  <a:pt x="7986506" y="5426581"/>
                  <a:pt x="7987595" y="5435390"/>
                </a:cubicBezTo>
                <a:cubicBezTo>
                  <a:pt x="7988684" y="5444199"/>
                  <a:pt x="7987913" y="5445618"/>
                  <a:pt x="7985027" y="5453742"/>
                </a:cubicBezTo>
                <a:cubicBezTo>
                  <a:pt x="7974875" y="5451708"/>
                  <a:pt x="7975456" y="5466702"/>
                  <a:pt x="7976329" y="5482840"/>
                </a:cubicBezTo>
                <a:cubicBezTo>
                  <a:pt x="7976375" y="5487669"/>
                  <a:pt x="7976422" y="5492498"/>
                  <a:pt x="7976468" y="5497327"/>
                </a:cubicBezTo>
                <a:lnTo>
                  <a:pt x="7976899" y="5498830"/>
                </a:lnTo>
                <a:lnTo>
                  <a:pt x="7976522" y="5499337"/>
                </a:lnTo>
                <a:lnTo>
                  <a:pt x="7972744" y="5497561"/>
                </a:lnTo>
                <a:lnTo>
                  <a:pt x="7964091" y="5492632"/>
                </a:lnTo>
                <a:lnTo>
                  <a:pt x="7961489" y="5503232"/>
                </a:lnTo>
                <a:lnTo>
                  <a:pt x="7959647" y="5507418"/>
                </a:lnTo>
                <a:lnTo>
                  <a:pt x="7962915" y="5521897"/>
                </a:lnTo>
                <a:lnTo>
                  <a:pt x="7972223" y="5562904"/>
                </a:lnTo>
                <a:cubicBezTo>
                  <a:pt x="7973290" y="5574662"/>
                  <a:pt x="7969849" y="5580170"/>
                  <a:pt x="7969320" y="5592443"/>
                </a:cubicBezTo>
                <a:lnTo>
                  <a:pt x="7979335" y="5653504"/>
                </a:lnTo>
                <a:lnTo>
                  <a:pt x="7978822" y="5654153"/>
                </a:lnTo>
                <a:cubicBezTo>
                  <a:pt x="7972508" y="5665596"/>
                  <a:pt x="7976243" y="5673962"/>
                  <a:pt x="7982093" y="5682707"/>
                </a:cubicBezTo>
                <a:lnTo>
                  <a:pt x="7988438" y="5692623"/>
                </a:lnTo>
                <a:lnTo>
                  <a:pt x="7988438" y="5692958"/>
                </a:lnTo>
                <a:cubicBezTo>
                  <a:pt x="7985042" y="5704269"/>
                  <a:pt x="7978033" y="5715576"/>
                  <a:pt x="7986146" y="5749346"/>
                </a:cubicBezTo>
                <a:lnTo>
                  <a:pt x="7997821" y="5789879"/>
                </a:lnTo>
                <a:lnTo>
                  <a:pt x="7985727" y="5810649"/>
                </a:lnTo>
                <a:cubicBezTo>
                  <a:pt x="7955826" y="5869861"/>
                  <a:pt x="8005876" y="5843819"/>
                  <a:pt x="7990525" y="5919620"/>
                </a:cubicBezTo>
                <a:cubicBezTo>
                  <a:pt x="7969836" y="5995173"/>
                  <a:pt x="7932307" y="6007880"/>
                  <a:pt x="7934844" y="6121247"/>
                </a:cubicBezTo>
                <a:cubicBezTo>
                  <a:pt x="7915784" y="6137159"/>
                  <a:pt x="7917222" y="6167301"/>
                  <a:pt x="7906355" y="6192779"/>
                </a:cubicBezTo>
                <a:cubicBezTo>
                  <a:pt x="7895488" y="6218257"/>
                  <a:pt x="7866281" y="6270987"/>
                  <a:pt x="7869642" y="6274116"/>
                </a:cubicBezTo>
                <a:cubicBezTo>
                  <a:pt x="7863915" y="6316443"/>
                  <a:pt x="7872105" y="6337977"/>
                  <a:pt x="7867847" y="6396979"/>
                </a:cubicBezTo>
                <a:cubicBezTo>
                  <a:pt x="7873987" y="6432509"/>
                  <a:pt x="7903127" y="6482029"/>
                  <a:pt x="7873121" y="6512014"/>
                </a:cubicBezTo>
                <a:cubicBezTo>
                  <a:pt x="7876292" y="6562883"/>
                  <a:pt x="7886101" y="6651551"/>
                  <a:pt x="7886872" y="6702192"/>
                </a:cubicBezTo>
                <a:cubicBezTo>
                  <a:pt x="7894343" y="6711953"/>
                  <a:pt x="7889928" y="6756454"/>
                  <a:pt x="7882054" y="6801106"/>
                </a:cubicBezTo>
                <a:lnTo>
                  <a:pt x="78699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03" name="Freeform: Shape 77">
            <a:extLst>
              <a:ext uri="{FF2B5EF4-FFF2-40B4-BE49-F238E27FC236}">
                <a16:creationId xmlns:a16="http://schemas.microsoft.com/office/drawing/2014/main" id="{94CDA06B-59AA-47E2-A05D-BAEF3EE05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37" y="1143382"/>
            <a:ext cx="4454157" cy="457123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A0ED9-A0DD-49A6-91A7-3A970058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151" y="1645921"/>
            <a:ext cx="3642328" cy="26239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Sentiment analysis Mafia III: Definitive Edition</a:t>
            </a:r>
            <a:endParaRPr lang="en-US" dirty="0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373B57D8-1F1C-4E3F-9FAC-885054E4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1503" y="94261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2358F-E223-4735-9C0B-DC53946F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Compound negative in most  reviews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00F28-95BD-41BE-B165-7726E7BAF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436" y="1232544"/>
            <a:ext cx="8554644" cy="88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30AAA0-5EB8-4AC7-B60E-1ADEDA2F7314}"/>
              </a:ext>
            </a:extLst>
          </p:cNvPr>
          <p:cNvSpPr/>
          <p:nvPr/>
        </p:nvSpPr>
        <p:spPr>
          <a:xfrm>
            <a:off x="2607160" y="2028637"/>
            <a:ext cx="492982" cy="13328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DD88E-67B1-4D8A-A124-CF62BC546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362" y="2578588"/>
            <a:ext cx="8900700" cy="3776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9EAFDC5-049B-48CC-A416-63E3E0BD0789}"/>
              </a:ext>
            </a:extLst>
          </p:cNvPr>
          <p:cNvSpPr/>
          <p:nvPr/>
        </p:nvSpPr>
        <p:spPr>
          <a:xfrm>
            <a:off x="2510025" y="6209367"/>
            <a:ext cx="492982" cy="13328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4F757-3678-4546-92D5-A9F15467F0F2}"/>
              </a:ext>
            </a:extLst>
          </p:cNvPr>
          <p:cNvSpPr txBox="1"/>
          <p:nvPr/>
        </p:nvSpPr>
        <p:spPr>
          <a:xfrm>
            <a:off x="608064" y="3415911"/>
            <a:ext cx="22455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A </a:t>
            </a:r>
            <a:r>
              <a:rPr lang="en-US"/>
              <a:t>disappointed fan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18A705-6C69-4CEC-ABE6-6144DE0A29C0}"/>
              </a:ext>
            </a:extLst>
          </p:cNvPr>
          <p:cNvSpPr/>
          <p:nvPr/>
        </p:nvSpPr>
        <p:spPr>
          <a:xfrm>
            <a:off x="3152362" y="6225683"/>
            <a:ext cx="1227133" cy="129846"/>
          </a:xfrm>
          <a:prstGeom prst="round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72A519-A2B4-4539-BB1C-F21EA061DA23}"/>
              </a:ext>
            </a:extLst>
          </p:cNvPr>
          <p:cNvSpPr/>
          <p:nvPr/>
        </p:nvSpPr>
        <p:spPr>
          <a:xfrm>
            <a:off x="3328734" y="1950814"/>
            <a:ext cx="1159045" cy="155647"/>
          </a:xfrm>
          <a:prstGeom prst="round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AD2D1E-5C30-4DD0-BCCA-AE31DD1203E6}"/>
              </a:ext>
            </a:extLst>
          </p:cNvPr>
          <p:cNvCxnSpPr/>
          <p:nvPr/>
        </p:nvCxnSpPr>
        <p:spPr>
          <a:xfrm>
            <a:off x="5883442" y="4451684"/>
            <a:ext cx="10467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C5D308-B4C6-4274-BB1A-B1C6C68CA05E}"/>
              </a:ext>
            </a:extLst>
          </p:cNvPr>
          <p:cNvCxnSpPr>
            <a:cxnSpLocks/>
          </p:cNvCxnSpPr>
          <p:nvPr/>
        </p:nvCxnSpPr>
        <p:spPr>
          <a:xfrm>
            <a:off x="7804485" y="5783184"/>
            <a:ext cx="10026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A7D7AA-7DED-4DFC-8CC5-E878FF709741}"/>
              </a:ext>
            </a:extLst>
          </p:cNvPr>
          <p:cNvCxnSpPr>
            <a:cxnSpLocks/>
          </p:cNvCxnSpPr>
          <p:nvPr/>
        </p:nvCxnSpPr>
        <p:spPr>
          <a:xfrm>
            <a:off x="10158668" y="6104036"/>
            <a:ext cx="10026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D635FC-D33F-4A47-81CD-646BDD3CBDDF}"/>
              </a:ext>
            </a:extLst>
          </p:cNvPr>
          <p:cNvCxnSpPr>
            <a:cxnSpLocks/>
          </p:cNvCxnSpPr>
          <p:nvPr/>
        </p:nvCxnSpPr>
        <p:spPr>
          <a:xfrm>
            <a:off x="8450177" y="5622765"/>
            <a:ext cx="10026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D85A2-BA95-4465-B895-F50F8A579F46}"/>
              </a:ext>
            </a:extLst>
          </p:cNvPr>
          <p:cNvCxnSpPr>
            <a:cxnSpLocks/>
          </p:cNvCxnSpPr>
          <p:nvPr/>
        </p:nvCxnSpPr>
        <p:spPr>
          <a:xfrm>
            <a:off x="9268337" y="1664364"/>
            <a:ext cx="10026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8592C3-F9E8-4D35-9A00-63621288BD2C}"/>
              </a:ext>
            </a:extLst>
          </p:cNvPr>
          <p:cNvCxnSpPr>
            <a:cxnSpLocks/>
          </p:cNvCxnSpPr>
          <p:nvPr/>
        </p:nvCxnSpPr>
        <p:spPr>
          <a:xfrm>
            <a:off x="3324714" y="1796708"/>
            <a:ext cx="100263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1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5CD3-3F0D-430F-AF96-B6090650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DF73A-94DD-4347-B0AE-BDB0A2EE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61" y="1733293"/>
            <a:ext cx="6312446" cy="2582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 descr="Is Steam on Xbox: Can you play Steam games on Xbox One or Xbox Series X/S?  - Stealth Optional">
            <a:extLst>
              <a:ext uri="{FF2B5EF4-FFF2-40B4-BE49-F238E27FC236}">
                <a16:creationId xmlns:a16="http://schemas.microsoft.com/office/drawing/2014/main" id="{EA1E6D44-41FC-4A9E-B4D6-4E09FE64BA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207" y="4316088"/>
            <a:ext cx="2705100" cy="1685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E0FFA-1493-4E29-910A-111C12E6A510}"/>
              </a:ext>
            </a:extLst>
          </p:cNvPr>
          <p:cNvSpPr txBox="1"/>
          <p:nvPr/>
        </p:nvSpPr>
        <p:spPr>
          <a:xfrm>
            <a:off x="4150897" y="5008642"/>
            <a:ext cx="3248526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Steam is a video game digital distribution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47A0F-387A-44E9-BA5A-AD2BAD374F19}"/>
              </a:ext>
            </a:extLst>
          </p:cNvPr>
          <p:cNvSpPr txBox="1"/>
          <p:nvPr/>
        </p:nvSpPr>
        <p:spPr>
          <a:xfrm>
            <a:off x="7742713" y="2101360"/>
            <a:ext cx="3248526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CA" dirty="0"/>
              <a:t>The dataset contains over 6.4 million publicly available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32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C65FF-68EA-49E7-A7BF-0730A2D1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62" y="2163147"/>
            <a:ext cx="8602275" cy="43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80623-9337-4CCD-837D-DCE10907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36" y="3257000"/>
            <a:ext cx="8573696" cy="70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F0466-BE79-4796-AFF2-FEA5D327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50" y="4256643"/>
            <a:ext cx="8573696" cy="2448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FE67CA-3EE4-424B-94AE-58D64BC42461}"/>
              </a:ext>
            </a:extLst>
          </p:cNvPr>
          <p:cNvSpPr/>
          <p:nvPr/>
        </p:nvSpPr>
        <p:spPr>
          <a:xfrm>
            <a:off x="2692628" y="2414643"/>
            <a:ext cx="1159045" cy="155647"/>
          </a:xfrm>
          <a:prstGeom prst="round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20B324-3472-4018-9419-27D99A663D2A}"/>
              </a:ext>
            </a:extLst>
          </p:cNvPr>
          <p:cNvSpPr/>
          <p:nvPr/>
        </p:nvSpPr>
        <p:spPr>
          <a:xfrm>
            <a:off x="2215554" y="3792864"/>
            <a:ext cx="1159045" cy="155647"/>
          </a:xfrm>
          <a:prstGeom prst="round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3F57D7-7A8F-4C89-9DDE-13CCBDC5533C}"/>
              </a:ext>
            </a:extLst>
          </p:cNvPr>
          <p:cNvSpPr/>
          <p:nvPr/>
        </p:nvSpPr>
        <p:spPr>
          <a:xfrm>
            <a:off x="1844489" y="6483061"/>
            <a:ext cx="1159045" cy="155647"/>
          </a:xfrm>
          <a:prstGeom prst="round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4F3DE3-E057-4F33-B858-2AD59F37C5AC}"/>
              </a:ext>
            </a:extLst>
          </p:cNvPr>
          <p:cNvCxnSpPr/>
          <p:nvPr/>
        </p:nvCxnSpPr>
        <p:spPr>
          <a:xfrm>
            <a:off x="9342260" y="2278328"/>
            <a:ext cx="104674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5F9EF6-F783-49BE-80B7-7AD64D2B09D0}"/>
              </a:ext>
            </a:extLst>
          </p:cNvPr>
          <p:cNvCxnSpPr>
            <a:cxnSpLocks/>
          </p:cNvCxnSpPr>
          <p:nvPr/>
        </p:nvCxnSpPr>
        <p:spPr>
          <a:xfrm>
            <a:off x="6678571" y="6346740"/>
            <a:ext cx="133899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2DD2208-58AC-41E5-8C90-A9462E85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28" y="405279"/>
            <a:ext cx="9810750" cy="1216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Compound negative in most  reviews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D25A6-BF9C-4718-9987-53F840A764E8}"/>
              </a:ext>
            </a:extLst>
          </p:cNvPr>
          <p:cNvSpPr txBox="1"/>
          <p:nvPr/>
        </p:nvSpPr>
        <p:spPr>
          <a:xfrm>
            <a:off x="545910" y="2368924"/>
            <a:ext cx="126324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Some reviews are related to price</a:t>
            </a:r>
          </a:p>
        </p:txBody>
      </p:sp>
    </p:spTree>
    <p:extLst>
      <p:ext uri="{BB962C8B-B14F-4D97-AF65-F5344CB8AC3E}">
        <p14:creationId xmlns:p14="http://schemas.microsoft.com/office/powerpoint/2010/main" val="2576427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FE62-E761-4537-A5EA-C6242F84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4FF3B-B88B-4043-9F28-96BF7C03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276000"/>
            <a:ext cx="9810604" cy="4428753"/>
          </a:xfrm>
        </p:spPr>
        <p:txBody>
          <a:bodyPr/>
          <a:lstStyle/>
          <a:p>
            <a:r>
              <a:rPr lang="en-CA" dirty="0"/>
              <a:t>There are good overall feedbacks about the games on the platform.</a:t>
            </a:r>
          </a:p>
          <a:p>
            <a:r>
              <a:rPr lang="en-CA" dirty="0"/>
              <a:t>Star Wars: Battlefront 2 is the game with the best review</a:t>
            </a:r>
          </a:p>
          <a:p>
            <a:r>
              <a:rPr lang="en-CA" dirty="0"/>
              <a:t>Mafia III is the game with the worst review</a:t>
            </a:r>
          </a:p>
          <a:p>
            <a:r>
              <a:rPr lang="en-CA" dirty="0"/>
              <a:t>Many fans of Mafia are disappointed with this version.</a:t>
            </a:r>
          </a:p>
          <a:p>
            <a:r>
              <a:rPr lang="en-CA" dirty="0"/>
              <a:t>The sentiment analysis of the review comments for Mafia III is negative.</a:t>
            </a:r>
          </a:p>
          <a:p>
            <a:r>
              <a:rPr lang="en-CA" dirty="0"/>
              <a:t>The business should evaluate if Mafia III is profitable or there is some strategic value to keep it on the platform.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6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838CA9-6736-4868-BAC7-C020254B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463" y="1144989"/>
            <a:ext cx="9677074" cy="4048564"/>
          </a:xfrm>
          <a:custGeom>
            <a:avLst/>
            <a:gdLst>
              <a:gd name="connsiteX0" fmla="*/ 0 w 8037833"/>
              <a:gd name="connsiteY0" fmla="*/ 0 h 3771414"/>
              <a:gd name="connsiteX1" fmla="*/ 8037833 w 8037833"/>
              <a:gd name="connsiteY1" fmla="*/ 702854 h 3771414"/>
              <a:gd name="connsiteX2" fmla="*/ 8037833 w 8037833"/>
              <a:gd name="connsiteY2" fmla="*/ 3110335 h 3771414"/>
              <a:gd name="connsiteX3" fmla="*/ 8034343 w 8037833"/>
              <a:gd name="connsiteY3" fmla="*/ 3109810 h 3771414"/>
              <a:gd name="connsiteX4" fmla="*/ 7877229 w 8037833"/>
              <a:gd name="connsiteY4" fmla="*/ 3131056 h 3771414"/>
              <a:gd name="connsiteX5" fmla="*/ 7807644 w 8037833"/>
              <a:gd name="connsiteY5" fmla="*/ 3086007 h 3771414"/>
              <a:gd name="connsiteX6" fmla="*/ 7607062 w 8037833"/>
              <a:gd name="connsiteY6" fmla="*/ 3074909 h 3771414"/>
              <a:gd name="connsiteX7" fmla="*/ 7351256 w 8037833"/>
              <a:gd name="connsiteY7" fmla="*/ 3263533 h 3771414"/>
              <a:gd name="connsiteX8" fmla="*/ 7241630 w 8037833"/>
              <a:gd name="connsiteY8" fmla="*/ 3245856 h 3771414"/>
              <a:gd name="connsiteX9" fmla="*/ 7197338 w 8037833"/>
              <a:gd name="connsiteY9" fmla="*/ 3211988 h 3771414"/>
              <a:gd name="connsiteX10" fmla="*/ 7180777 w 8037833"/>
              <a:gd name="connsiteY10" fmla="*/ 3210063 h 3771414"/>
              <a:gd name="connsiteX11" fmla="*/ 7146896 w 8037833"/>
              <a:gd name="connsiteY11" fmla="*/ 3244212 h 3771414"/>
              <a:gd name="connsiteX12" fmla="*/ 7101771 w 8037833"/>
              <a:gd name="connsiteY12" fmla="*/ 3244252 h 3771414"/>
              <a:gd name="connsiteX13" fmla="*/ 7047844 w 8037833"/>
              <a:gd name="connsiteY13" fmla="*/ 3291028 h 3771414"/>
              <a:gd name="connsiteX14" fmla="*/ 6869803 w 8037833"/>
              <a:gd name="connsiteY14" fmla="*/ 3307526 h 3771414"/>
              <a:gd name="connsiteX15" fmla="*/ 6819463 w 8037833"/>
              <a:gd name="connsiteY15" fmla="*/ 3355861 h 3771414"/>
              <a:gd name="connsiteX16" fmla="*/ 6797198 w 8037833"/>
              <a:gd name="connsiteY16" fmla="*/ 3365493 h 3771414"/>
              <a:gd name="connsiteX17" fmla="*/ 6760989 w 8037833"/>
              <a:gd name="connsiteY17" fmla="*/ 3411424 h 3771414"/>
              <a:gd name="connsiteX18" fmla="*/ 6633643 w 8037833"/>
              <a:gd name="connsiteY18" fmla="*/ 3335413 h 3771414"/>
              <a:gd name="connsiteX19" fmla="*/ 6462092 w 8037833"/>
              <a:gd name="connsiteY19" fmla="*/ 3360766 h 3771414"/>
              <a:gd name="connsiteX20" fmla="*/ 6303479 w 8037833"/>
              <a:gd name="connsiteY20" fmla="*/ 3307079 h 3771414"/>
              <a:gd name="connsiteX21" fmla="*/ 6210639 w 8037833"/>
              <a:gd name="connsiteY21" fmla="*/ 3322783 h 3771414"/>
              <a:gd name="connsiteX22" fmla="*/ 6184923 w 8037833"/>
              <a:gd name="connsiteY22" fmla="*/ 3365368 h 3771414"/>
              <a:gd name="connsiteX23" fmla="*/ 5949057 w 8037833"/>
              <a:gd name="connsiteY23" fmla="*/ 3366889 h 3771414"/>
              <a:gd name="connsiteX24" fmla="*/ 5891274 w 8037833"/>
              <a:gd name="connsiteY24" fmla="*/ 3384918 h 3771414"/>
              <a:gd name="connsiteX25" fmla="*/ 5835383 w 8037833"/>
              <a:gd name="connsiteY25" fmla="*/ 3364766 h 3771414"/>
              <a:gd name="connsiteX26" fmla="*/ 5746050 w 8037833"/>
              <a:gd name="connsiteY26" fmla="*/ 3413379 h 3771414"/>
              <a:gd name="connsiteX27" fmla="*/ 5613670 w 8037833"/>
              <a:gd name="connsiteY27" fmla="*/ 3415908 h 3771414"/>
              <a:gd name="connsiteX28" fmla="*/ 5535334 w 8037833"/>
              <a:gd name="connsiteY28" fmla="*/ 3424281 h 3771414"/>
              <a:gd name="connsiteX29" fmla="*/ 5506940 w 8037833"/>
              <a:gd name="connsiteY29" fmla="*/ 3438236 h 3771414"/>
              <a:gd name="connsiteX30" fmla="*/ 5466372 w 8037833"/>
              <a:gd name="connsiteY30" fmla="*/ 3450482 h 3771414"/>
              <a:gd name="connsiteX31" fmla="*/ 5395833 w 8037833"/>
              <a:gd name="connsiteY31" fmla="*/ 3480431 h 3771414"/>
              <a:gd name="connsiteX32" fmla="*/ 5299224 w 8037833"/>
              <a:gd name="connsiteY32" fmla="*/ 3506167 h 3771414"/>
              <a:gd name="connsiteX33" fmla="*/ 5223043 w 8037833"/>
              <a:gd name="connsiteY33" fmla="*/ 3478901 h 3771414"/>
              <a:gd name="connsiteX34" fmla="*/ 5217733 w 8037833"/>
              <a:gd name="connsiteY34" fmla="*/ 3487700 h 3771414"/>
              <a:gd name="connsiteX35" fmla="*/ 5167992 w 8037833"/>
              <a:gd name="connsiteY35" fmla="*/ 3491322 h 3771414"/>
              <a:gd name="connsiteX36" fmla="*/ 4987020 w 8037833"/>
              <a:gd name="connsiteY36" fmla="*/ 3448500 h 3771414"/>
              <a:gd name="connsiteX37" fmla="*/ 4890003 w 8037833"/>
              <a:gd name="connsiteY37" fmla="*/ 3457111 h 3771414"/>
              <a:gd name="connsiteX38" fmla="*/ 4856654 w 8037833"/>
              <a:gd name="connsiteY38" fmla="*/ 3469117 h 3771414"/>
              <a:gd name="connsiteX39" fmla="*/ 4800711 w 8037833"/>
              <a:gd name="connsiteY39" fmla="*/ 3488678 h 3771414"/>
              <a:gd name="connsiteX40" fmla="*/ 4761569 w 8037833"/>
              <a:gd name="connsiteY40" fmla="*/ 3525340 h 3771414"/>
              <a:gd name="connsiteX41" fmla="*/ 4713734 w 8037833"/>
              <a:gd name="connsiteY41" fmla="*/ 3532961 h 3771414"/>
              <a:gd name="connsiteX42" fmla="*/ 4699169 w 8037833"/>
              <a:gd name="connsiteY42" fmla="*/ 3506225 h 3771414"/>
              <a:gd name="connsiteX43" fmla="*/ 4649120 w 8037833"/>
              <a:gd name="connsiteY43" fmla="*/ 3523629 h 3771414"/>
              <a:gd name="connsiteX44" fmla="*/ 4573578 w 8037833"/>
              <a:gd name="connsiteY44" fmla="*/ 3553160 h 3771414"/>
              <a:gd name="connsiteX45" fmla="*/ 4529117 w 8037833"/>
              <a:gd name="connsiteY45" fmla="*/ 3562829 h 3771414"/>
              <a:gd name="connsiteX46" fmla="*/ 4408641 w 8037833"/>
              <a:gd name="connsiteY46" fmla="*/ 3597237 h 3771414"/>
              <a:gd name="connsiteX47" fmla="*/ 4288710 w 8037833"/>
              <a:gd name="connsiteY47" fmla="*/ 3637793 h 3771414"/>
              <a:gd name="connsiteX48" fmla="*/ 4234393 w 8037833"/>
              <a:gd name="connsiteY48" fmla="*/ 3691813 h 3771414"/>
              <a:gd name="connsiteX49" fmla="*/ 4227541 w 8037833"/>
              <a:gd name="connsiteY49" fmla="*/ 3694215 h 3771414"/>
              <a:gd name="connsiteX50" fmla="*/ 4208725 w 8037833"/>
              <a:gd name="connsiteY50" fmla="*/ 3692078 h 3771414"/>
              <a:gd name="connsiteX51" fmla="*/ 4201632 w 8037833"/>
              <a:gd name="connsiteY51" fmla="*/ 3689839 h 3771414"/>
              <a:gd name="connsiteX52" fmla="*/ 4191289 w 8037833"/>
              <a:gd name="connsiteY52" fmla="*/ 3689617 h 3771414"/>
              <a:gd name="connsiteX53" fmla="*/ 4191039 w 8037833"/>
              <a:gd name="connsiteY53" fmla="*/ 3690068 h 3771414"/>
              <a:gd name="connsiteX54" fmla="*/ 4181340 w 8037833"/>
              <a:gd name="connsiteY54" fmla="*/ 3688966 h 3771414"/>
              <a:gd name="connsiteX55" fmla="*/ 4133816 w 8037833"/>
              <a:gd name="connsiteY55" fmla="*/ 3677802 h 3771414"/>
              <a:gd name="connsiteX56" fmla="*/ 4071732 w 8037833"/>
              <a:gd name="connsiteY56" fmla="*/ 3719750 h 3771414"/>
              <a:gd name="connsiteX57" fmla="*/ 4045924 w 8037833"/>
              <a:gd name="connsiteY57" fmla="*/ 3726641 h 3771414"/>
              <a:gd name="connsiteX58" fmla="*/ 4032171 w 8037833"/>
              <a:gd name="connsiteY58" fmla="*/ 3732760 h 3771414"/>
              <a:gd name="connsiteX59" fmla="*/ 4031335 w 8037833"/>
              <a:gd name="connsiteY59" fmla="*/ 3734716 h 3771414"/>
              <a:gd name="connsiteX60" fmla="*/ 3985774 w 8037833"/>
              <a:gd name="connsiteY60" fmla="*/ 3723784 h 3771414"/>
              <a:gd name="connsiteX61" fmla="*/ 3979769 w 8037833"/>
              <a:gd name="connsiteY61" fmla="*/ 3726006 h 3771414"/>
              <a:gd name="connsiteX62" fmla="*/ 3950014 w 8037833"/>
              <a:gd name="connsiteY62" fmla="*/ 3714179 h 3771414"/>
              <a:gd name="connsiteX63" fmla="*/ 3934671 w 8037833"/>
              <a:gd name="connsiteY63" fmla="*/ 3710576 h 3771414"/>
              <a:gd name="connsiteX64" fmla="*/ 3930274 w 8037833"/>
              <a:gd name="connsiteY64" fmla="*/ 3704385 h 3771414"/>
              <a:gd name="connsiteX65" fmla="*/ 3907660 w 8037833"/>
              <a:gd name="connsiteY65" fmla="*/ 3701693 h 3771414"/>
              <a:gd name="connsiteX66" fmla="*/ 3905087 w 8037833"/>
              <a:gd name="connsiteY66" fmla="*/ 3703335 h 3771414"/>
              <a:gd name="connsiteX67" fmla="*/ 3886347 w 8037833"/>
              <a:gd name="connsiteY67" fmla="*/ 3693857 h 3771414"/>
              <a:gd name="connsiteX68" fmla="*/ 3870533 w 8037833"/>
              <a:gd name="connsiteY68" fmla="*/ 3677142 h 3771414"/>
              <a:gd name="connsiteX69" fmla="*/ 3678563 w 8037833"/>
              <a:gd name="connsiteY69" fmla="*/ 3681723 h 3771414"/>
              <a:gd name="connsiteX70" fmla="*/ 3511920 w 8037833"/>
              <a:gd name="connsiteY70" fmla="*/ 3609378 h 3771414"/>
              <a:gd name="connsiteX71" fmla="*/ 3407752 w 8037833"/>
              <a:gd name="connsiteY71" fmla="*/ 3613827 h 3771414"/>
              <a:gd name="connsiteX72" fmla="*/ 3373519 w 8037833"/>
              <a:gd name="connsiteY72" fmla="*/ 3653022 h 3771414"/>
              <a:gd name="connsiteX73" fmla="*/ 3114267 w 8037833"/>
              <a:gd name="connsiteY73" fmla="*/ 3626220 h 3771414"/>
              <a:gd name="connsiteX74" fmla="*/ 3048270 w 8037833"/>
              <a:gd name="connsiteY74" fmla="*/ 3637186 h 3771414"/>
              <a:gd name="connsiteX75" fmla="*/ 2989722 w 8037833"/>
              <a:gd name="connsiteY75" fmla="*/ 3610467 h 3771414"/>
              <a:gd name="connsiteX76" fmla="*/ 2965734 w 8037833"/>
              <a:gd name="connsiteY76" fmla="*/ 3622913 h 3771414"/>
              <a:gd name="connsiteX77" fmla="*/ 2961603 w 8037833"/>
              <a:gd name="connsiteY77" fmla="*/ 3625458 h 3771414"/>
              <a:gd name="connsiteX78" fmla="*/ 2944959 w 8037833"/>
              <a:gd name="connsiteY78" fmla="*/ 3626960 h 3771414"/>
              <a:gd name="connsiteX79" fmla="*/ 2940402 w 8037833"/>
              <a:gd name="connsiteY79" fmla="*/ 3638237 h 3771414"/>
              <a:gd name="connsiteX80" fmla="*/ 2915449 w 8037833"/>
              <a:gd name="connsiteY80" fmla="*/ 3648276 h 3771414"/>
              <a:gd name="connsiteX81" fmla="*/ 2884777 w 8037833"/>
              <a:gd name="connsiteY81" fmla="*/ 3648012 h 3771414"/>
              <a:gd name="connsiteX82" fmla="*/ 2739034 w 8037833"/>
              <a:gd name="connsiteY82" fmla="*/ 3634633 h 3771414"/>
              <a:gd name="connsiteX83" fmla="*/ 2651827 w 8037833"/>
              <a:gd name="connsiteY83" fmla="*/ 3633543 h 3771414"/>
              <a:gd name="connsiteX84" fmla="*/ 2618680 w 8037833"/>
              <a:gd name="connsiteY84" fmla="*/ 3643992 h 3771414"/>
              <a:gd name="connsiteX85" fmla="*/ 2572404 w 8037833"/>
              <a:gd name="connsiteY85" fmla="*/ 3651280 h 3771414"/>
              <a:gd name="connsiteX86" fmla="*/ 2490721 w 8037833"/>
              <a:gd name="connsiteY86" fmla="*/ 3672550 h 3771414"/>
              <a:gd name="connsiteX87" fmla="*/ 2381001 w 8037833"/>
              <a:gd name="connsiteY87" fmla="*/ 3686506 h 3771414"/>
              <a:gd name="connsiteX88" fmla="*/ 2301172 w 8037833"/>
              <a:gd name="connsiteY88" fmla="*/ 3650290 h 3771414"/>
              <a:gd name="connsiteX89" fmla="*/ 2294102 w 8037833"/>
              <a:gd name="connsiteY89" fmla="*/ 3658388 h 3771414"/>
              <a:gd name="connsiteX90" fmla="*/ 2238966 w 8037833"/>
              <a:gd name="connsiteY90" fmla="*/ 3656014 h 3771414"/>
              <a:gd name="connsiteX91" fmla="*/ 2046240 w 8037833"/>
              <a:gd name="connsiteY91" fmla="*/ 3591772 h 3771414"/>
              <a:gd name="connsiteX92" fmla="*/ 1938480 w 8037833"/>
              <a:gd name="connsiteY92" fmla="*/ 3588676 h 3771414"/>
              <a:gd name="connsiteX93" fmla="*/ 1900166 w 8037833"/>
              <a:gd name="connsiteY93" fmla="*/ 3596595 h 3771414"/>
              <a:gd name="connsiteX94" fmla="*/ 1835976 w 8037833"/>
              <a:gd name="connsiteY94" fmla="*/ 3609302 h 3771414"/>
              <a:gd name="connsiteX95" fmla="*/ 1787830 w 8037833"/>
              <a:gd name="connsiteY95" fmla="*/ 3641005 h 3771414"/>
              <a:gd name="connsiteX96" fmla="*/ 1734224 w 8037833"/>
              <a:gd name="connsiteY96" fmla="*/ 3642830 h 3771414"/>
              <a:gd name="connsiteX97" fmla="*/ 1721989 w 8037833"/>
              <a:gd name="connsiteY97" fmla="*/ 3614535 h 3771414"/>
              <a:gd name="connsiteX98" fmla="*/ 1664576 w 8037833"/>
              <a:gd name="connsiteY98" fmla="*/ 3625809 h 3771414"/>
              <a:gd name="connsiteX99" fmla="*/ 1577459 w 8037833"/>
              <a:gd name="connsiteY99" fmla="*/ 3646061 h 3771414"/>
              <a:gd name="connsiteX100" fmla="*/ 1527269 w 8037833"/>
              <a:gd name="connsiteY100" fmla="*/ 3650325 h 3771414"/>
              <a:gd name="connsiteX101" fmla="*/ 1390118 w 8037833"/>
              <a:gd name="connsiteY101" fmla="*/ 3670026 h 3771414"/>
              <a:gd name="connsiteX102" fmla="*/ 1252698 w 8037833"/>
              <a:gd name="connsiteY102" fmla="*/ 3695899 h 3771414"/>
              <a:gd name="connsiteX103" fmla="*/ 1171039 w 8037833"/>
              <a:gd name="connsiteY103" fmla="*/ 3745879 h 3771414"/>
              <a:gd name="connsiteX104" fmla="*/ 1058106 w 8037833"/>
              <a:gd name="connsiteY104" fmla="*/ 3763403 h 3771414"/>
              <a:gd name="connsiteX105" fmla="*/ 1039167 w 8037833"/>
              <a:gd name="connsiteY105" fmla="*/ 3771414 h 3771414"/>
              <a:gd name="connsiteX106" fmla="*/ 1012958 w 8037833"/>
              <a:gd name="connsiteY106" fmla="*/ 3766443 h 3771414"/>
              <a:gd name="connsiteX107" fmla="*/ 907906 w 8037833"/>
              <a:gd name="connsiteY107" fmla="*/ 3744915 h 3771414"/>
              <a:gd name="connsiteX108" fmla="*/ 825226 w 8037833"/>
              <a:gd name="connsiteY108" fmla="*/ 3713606 h 3771414"/>
              <a:gd name="connsiteX109" fmla="*/ 722264 w 8037833"/>
              <a:gd name="connsiteY109" fmla="*/ 3734849 h 3771414"/>
              <a:gd name="connsiteX110" fmla="*/ 659460 w 8037833"/>
              <a:gd name="connsiteY110" fmla="*/ 3727666 h 3771414"/>
              <a:gd name="connsiteX111" fmla="*/ 556552 w 8037833"/>
              <a:gd name="connsiteY111" fmla="*/ 3685171 h 3771414"/>
              <a:gd name="connsiteX112" fmla="*/ 421042 w 8037833"/>
              <a:gd name="connsiteY112" fmla="*/ 3697149 h 3771414"/>
              <a:gd name="connsiteX113" fmla="*/ 393295 w 8037833"/>
              <a:gd name="connsiteY113" fmla="*/ 3740334 h 3771414"/>
              <a:gd name="connsiteX114" fmla="*/ 355918 w 8037833"/>
              <a:gd name="connsiteY114" fmla="*/ 3766409 h 3771414"/>
              <a:gd name="connsiteX115" fmla="*/ 339711 w 8037833"/>
              <a:gd name="connsiteY115" fmla="*/ 3705479 h 3771414"/>
              <a:gd name="connsiteX116" fmla="*/ 222239 w 8037833"/>
              <a:gd name="connsiteY116" fmla="*/ 3659572 h 3771414"/>
              <a:gd name="connsiteX117" fmla="*/ 163578 w 8037833"/>
              <a:gd name="connsiteY117" fmla="*/ 3643529 h 3771414"/>
              <a:gd name="connsiteX118" fmla="*/ 72220 w 8037833"/>
              <a:gd name="connsiteY118" fmla="*/ 3632509 h 3771414"/>
              <a:gd name="connsiteX119" fmla="*/ 44395 w 8037833"/>
              <a:gd name="connsiteY119" fmla="*/ 3626692 h 3771414"/>
              <a:gd name="connsiteX120" fmla="*/ 1962 w 8037833"/>
              <a:gd name="connsiteY120" fmla="*/ 3623185 h 3771414"/>
              <a:gd name="connsiteX121" fmla="*/ 0 w 8037833"/>
              <a:gd name="connsiteY121" fmla="*/ 3622498 h 3771414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11920 w 8037833"/>
              <a:gd name="connsiteY70" fmla="*/ 3622141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34393 w 8037833"/>
              <a:gd name="connsiteY47" fmla="*/ 3704576 h 3784177"/>
              <a:gd name="connsiteX48" fmla="*/ 4227541 w 8037833"/>
              <a:gd name="connsiteY48" fmla="*/ 3706978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234393 w 8037833"/>
              <a:gd name="connsiteY47" fmla="*/ 3704576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356402 w 8037833"/>
              <a:gd name="connsiteY47" fmla="*/ 3642792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6022263 w 8037833"/>
              <a:gd name="connsiteY22" fmla="*/ 3359057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2989722 w 8037833"/>
              <a:gd name="connsiteY71" fmla="*/ 3623230 h 3784177"/>
              <a:gd name="connsiteX72" fmla="*/ 2965734 w 8037833"/>
              <a:gd name="connsiteY72" fmla="*/ 3635676 h 3784177"/>
              <a:gd name="connsiteX73" fmla="*/ 2961603 w 8037833"/>
              <a:gd name="connsiteY73" fmla="*/ 3638221 h 3784177"/>
              <a:gd name="connsiteX74" fmla="*/ 2944959 w 8037833"/>
              <a:gd name="connsiteY74" fmla="*/ 3639723 h 3784177"/>
              <a:gd name="connsiteX75" fmla="*/ 2940402 w 8037833"/>
              <a:gd name="connsiteY75" fmla="*/ 3651000 h 3784177"/>
              <a:gd name="connsiteX76" fmla="*/ 2915449 w 8037833"/>
              <a:gd name="connsiteY76" fmla="*/ 3661039 h 3784177"/>
              <a:gd name="connsiteX77" fmla="*/ 2884777 w 8037833"/>
              <a:gd name="connsiteY77" fmla="*/ 3660775 h 3784177"/>
              <a:gd name="connsiteX78" fmla="*/ 2739034 w 8037833"/>
              <a:gd name="connsiteY78" fmla="*/ 3647396 h 3784177"/>
              <a:gd name="connsiteX79" fmla="*/ 2651827 w 8037833"/>
              <a:gd name="connsiteY79" fmla="*/ 3646306 h 3784177"/>
              <a:gd name="connsiteX80" fmla="*/ 2618680 w 8037833"/>
              <a:gd name="connsiteY80" fmla="*/ 3656755 h 3784177"/>
              <a:gd name="connsiteX81" fmla="*/ 2572404 w 8037833"/>
              <a:gd name="connsiteY81" fmla="*/ 3664043 h 3784177"/>
              <a:gd name="connsiteX82" fmla="*/ 2490721 w 8037833"/>
              <a:gd name="connsiteY82" fmla="*/ 3685313 h 3784177"/>
              <a:gd name="connsiteX83" fmla="*/ 2423704 w 8037833"/>
              <a:gd name="connsiteY83" fmla="*/ 3658079 h 3784177"/>
              <a:gd name="connsiteX84" fmla="*/ 2301172 w 8037833"/>
              <a:gd name="connsiteY84" fmla="*/ 3663053 h 3784177"/>
              <a:gd name="connsiteX85" fmla="*/ 2294102 w 8037833"/>
              <a:gd name="connsiteY85" fmla="*/ 3671151 h 3784177"/>
              <a:gd name="connsiteX86" fmla="*/ 2238966 w 8037833"/>
              <a:gd name="connsiteY86" fmla="*/ 3668777 h 3784177"/>
              <a:gd name="connsiteX87" fmla="*/ 2082844 w 8037833"/>
              <a:gd name="connsiteY87" fmla="*/ 3631994 h 3784177"/>
              <a:gd name="connsiteX88" fmla="*/ 1938480 w 8037833"/>
              <a:gd name="connsiteY88" fmla="*/ 3601439 h 3784177"/>
              <a:gd name="connsiteX89" fmla="*/ 1900166 w 8037833"/>
              <a:gd name="connsiteY89" fmla="*/ 3609358 h 3784177"/>
              <a:gd name="connsiteX90" fmla="*/ 1835976 w 8037833"/>
              <a:gd name="connsiteY90" fmla="*/ 3622065 h 3784177"/>
              <a:gd name="connsiteX91" fmla="*/ 1787830 w 8037833"/>
              <a:gd name="connsiteY91" fmla="*/ 3633173 h 3784177"/>
              <a:gd name="connsiteX92" fmla="*/ 1734224 w 8037833"/>
              <a:gd name="connsiteY92" fmla="*/ 3655593 h 3784177"/>
              <a:gd name="connsiteX93" fmla="*/ 1721989 w 8037833"/>
              <a:gd name="connsiteY93" fmla="*/ 3627298 h 3784177"/>
              <a:gd name="connsiteX94" fmla="*/ 1664576 w 8037833"/>
              <a:gd name="connsiteY94" fmla="*/ 3638572 h 3784177"/>
              <a:gd name="connsiteX95" fmla="*/ 1577459 w 8037833"/>
              <a:gd name="connsiteY95" fmla="*/ 3658824 h 3784177"/>
              <a:gd name="connsiteX96" fmla="*/ 1527269 w 8037833"/>
              <a:gd name="connsiteY96" fmla="*/ 3663088 h 3784177"/>
              <a:gd name="connsiteX97" fmla="*/ 1390118 w 8037833"/>
              <a:gd name="connsiteY97" fmla="*/ 3682789 h 3784177"/>
              <a:gd name="connsiteX98" fmla="*/ 1252698 w 8037833"/>
              <a:gd name="connsiteY98" fmla="*/ 3708662 h 3784177"/>
              <a:gd name="connsiteX99" fmla="*/ 1171039 w 8037833"/>
              <a:gd name="connsiteY99" fmla="*/ 3758642 h 3784177"/>
              <a:gd name="connsiteX100" fmla="*/ 1058106 w 8037833"/>
              <a:gd name="connsiteY100" fmla="*/ 3776166 h 3784177"/>
              <a:gd name="connsiteX101" fmla="*/ 1039167 w 8037833"/>
              <a:gd name="connsiteY101" fmla="*/ 3784177 h 3784177"/>
              <a:gd name="connsiteX102" fmla="*/ 1012958 w 8037833"/>
              <a:gd name="connsiteY102" fmla="*/ 3779206 h 3784177"/>
              <a:gd name="connsiteX103" fmla="*/ 907906 w 8037833"/>
              <a:gd name="connsiteY103" fmla="*/ 3757678 h 3784177"/>
              <a:gd name="connsiteX104" fmla="*/ 825226 w 8037833"/>
              <a:gd name="connsiteY104" fmla="*/ 3726369 h 3784177"/>
              <a:gd name="connsiteX105" fmla="*/ 722264 w 8037833"/>
              <a:gd name="connsiteY105" fmla="*/ 3747612 h 3784177"/>
              <a:gd name="connsiteX106" fmla="*/ 659460 w 8037833"/>
              <a:gd name="connsiteY106" fmla="*/ 3740429 h 3784177"/>
              <a:gd name="connsiteX107" fmla="*/ 556552 w 8037833"/>
              <a:gd name="connsiteY107" fmla="*/ 3739124 h 3784177"/>
              <a:gd name="connsiteX108" fmla="*/ 445444 w 8037833"/>
              <a:gd name="connsiteY108" fmla="*/ 3764831 h 3784177"/>
              <a:gd name="connsiteX109" fmla="*/ 393295 w 8037833"/>
              <a:gd name="connsiteY109" fmla="*/ 3753097 h 3784177"/>
              <a:gd name="connsiteX110" fmla="*/ 339711 w 8037833"/>
              <a:gd name="connsiteY110" fmla="*/ 3718242 h 3784177"/>
              <a:gd name="connsiteX111" fmla="*/ 222239 w 8037833"/>
              <a:gd name="connsiteY111" fmla="*/ 3672335 h 3784177"/>
              <a:gd name="connsiteX112" fmla="*/ 163578 w 8037833"/>
              <a:gd name="connsiteY112" fmla="*/ 3656292 h 3784177"/>
              <a:gd name="connsiteX113" fmla="*/ 72220 w 8037833"/>
              <a:gd name="connsiteY113" fmla="*/ 3645272 h 3784177"/>
              <a:gd name="connsiteX114" fmla="*/ 44395 w 8037833"/>
              <a:gd name="connsiteY114" fmla="*/ 3639455 h 3784177"/>
              <a:gd name="connsiteX115" fmla="*/ 1962 w 8037833"/>
              <a:gd name="connsiteY115" fmla="*/ 3635948 h 3784177"/>
              <a:gd name="connsiteX116" fmla="*/ 0 w 8037833"/>
              <a:gd name="connsiteY116" fmla="*/ 3635261 h 3784177"/>
              <a:gd name="connsiteX117" fmla="*/ 0 w 8037833"/>
              <a:gd name="connsiteY11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99169 w 8037833"/>
              <a:gd name="connsiteY39" fmla="*/ 3518988 h 3784177"/>
              <a:gd name="connsiteX40" fmla="*/ 4649120 w 8037833"/>
              <a:gd name="connsiteY40" fmla="*/ 3536392 h 3784177"/>
              <a:gd name="connsiteX41" fmla="*/ 4573578 w 8037833"/>
              <a:gd name="connsiteY41" fmla="*/ 3565923 h 3784177"/>
              <a:gd name="connsiteX42" fmla="*/ 4529117 w 8037833"/>
              <a:gd name="connsiteY42" fmla="*/ 3575592 h 3784177"/>
              <a:gd name="connsiteX43" fmla="*/ 4408641 w 8037833"/>
              <a:gd name="connsiteY43" fmla="*/ 3610000 h 3784177"/>
              <a:gd name="connsiteX44" fmla="*/ 4356402 w 8037833"/>
              <a:gd name="connsiteY44" fmla="*/ 3642792 h 3784177"/>
              <a:gd name="connsiteX45" fmla="*/ 4270245 w 8037833"/>
              <a:gd name="connsiteY45" fmla="*/ 3665789 h 3784177"/>
              <a:gd name="connsiteX46" fmla="*/ 4208725 w 8037833"/>
              <a:gd name="connsiteY46" fmla="*/ 3704841 h 3784177"/>
              <a:gd name="connsiteX47" fmla="*/ 4201632 w 8037833"/>
              <a:gd name="connsiteY47" fmla="*/ 3702602 h 3784177"/>
              <a:gd name="connsiteX48" fmla="*/ 4191289 w 8037833"/>
              <a:gd name="connsiteY48" fmla="*/ 3702380 h 3784177"/>
              <a:gd name="connsiteX49" fmla="*/ 4191039 w 8037833"/>
              <a:gd name="connsiteY49" fmla="*/ 3702831 h 3784177"/>
              <a:gd name="connsiteX50" fmla="*/ 4181340 w 8037833"/>
              <a:gd name="connsiteY50" fmla="*/ 3701729 h 3784177"/>
              <a:gd name="connsiteX51" fmla="*/ 4133816 w 8037833"/>
              <a:gd name="connsiteY51" fmla="*/ 3690565 h 3784177"/>
              <a:gd name="connsiteX52" fmla="*/ 4071732 w 8037833"/>
              <a:gd name="connsiteY52" fmla="*/ 3732513 h 3784177"/>
              <a:gd name="connsiteX53" fmla="*/ 4045924 w 8037833"/>
              <a:gd name="connsiteY53" fmla="*/ 3739404 h 3784177"/>
              <a:gd name="connsiteX54" fmla="*/ 4032171 w 8037833"/>
              <a:gd name="connsiteY54" fmla="*/ 3745523 h 3784177"/>
              <a:gd name="connsiteX55" fmla="*/ 4031335 w 8037833"/>
              <a:gd name="connsiteY55" fmla="*/ 3747479 h 3784177"/>
              <a:gd name="connsiteX56" fmla="*/ 3985774 w 8037833"/>
              <a:gd name="connsiteY56" fmla="*/ 3736547 h 3784177"/>
              <a:gd name="connsiteX57" fmla="*/ 3979769 w 8037833"/>
              <a:gd name="connsiteY57" fmla="*/ 3738769 h 3784177"/>
              <a:gd name="connsiteX58" fmla="*/ 3950014 w 8037833"/>
              <a:gd name="connsiteY58" fmla="*/ 3726942 h 3784177"/>
              <a:gd name="connsiteX59" fmla="*/ 3934671 w 8037833"/>
              <a:gd name="connsiteY59" fmla="*/ 3723339 h 3784177"/>
              <a:gd name="connsiteX60" fmla="*/ 3930274 w 8037833"/>
              <a:gd name="connsiteY60" fmla="*/ 3717148 h 3784177"/>
              <a:gd name="connsiteX61" fmla="*/ 3907660 w 8037833"/>
              <a:gd name="connsiteY61" fmla="*/ 3714456 h 3784177"/>
              <a:gd name="connsiteX62" fmla="*/ 3905087 w 8037833"/>
              <a:gd name="connsiteY62" fmla="*/ 3716098 h 3784177"/>
              <a:gd name="connsiteX63" fmla="*/ 3886347 w 8037833"/>
              <a:gd name="connsiteY63" fmla="*/ 3706620 h 3784177"/>
              <a:gd name="connsiteX64" fmla="*/ 3870533 w 8037833"/>
              <a:gd name="connsiteY64" fmla="*/ 3689905 h 3784177"/>
              <a:gd name="connsiteX65" fmla="*/ 3678563 w 8037833"/>
              <a:gd name="connsiteY65" fmla="*/ 3694486 h 3784177"/>
              <a:gd name="connsiteX66" fmla="*/ 3524121 w 8037833"/>
              <a:gd name="connsiteY66" fmla="*/ 3642736 h 3784177"/>
              <a:gd name="connsiteX67" fmla="*/ 3432153 w 8037833"/>
              <a:gd name="connsiteY67" fmla="*/ 3667780 h 3784177"/>
              <a:gd name="connsiteX68" fmla="*/ 3373519 w 8037833"/>
              <a:gd name="connsiteY68" fmla="*/ 3665785 h 3784177"/>
              <a:gd name="connsiteX69" fmla="*/ 3114267 w 8037833"/>
              <a:gd name="connsiteY69" fmla="*/ 3638983 h 3784177"/>
              <a:gd name="connsiteX70" fmla="*/ 2989722 w 8037833"/>
              <a:gd name="connsiteY70" fmla="*/ 3623230 h 3784177"/>
              <a:gd name="connsiteX71" fmla="*/ 2965734 w 8037833"/>
              <a:gd name="connsiteY71" fmla="*/ 3635676 h 3784177"/>
              <a:gd name="connsiteX72" fmla="*/ 2961603 w 8037833"/>
              <a:gd name="connsiteY72" fmla="*/ 3638221 h 3784177"/>
              <a:gd name="connsiteX73" fmla="*/ 2944959 w 8037833"/>
              <a:gd name="connsiteY73" fmla="*/ 3639723 h 3784177"/>
              <a:gd name="connsiteX74" fmla="*/ 2940402 w 8037833"/>
              <a:gd name="connsiteY74" fmla="*/ 3651000 h 3784177"/>
              <a:gd name="connsiteX75" fmla="*/ 2915449 w 8037833"/>
              <a:gd name="connsiteY75" fmla="*/ 3661039 h 3784177"/>
              <a:gd name="connsiteX76" fmla="*/ 2884777 w 8037833"/>
              <a:gd name="connsiteY76" fmla="*/ 3660775 h 3784177"/>
              <a:gd name="connsiteX77" fmla="*/ 2739034 w 8037833"/>
              <a:gd name="connsiteY77" fmla="*/ 3647396 h 3784177"/>
              <a:gd name="connsiteX78" fmla="*/ 2651827 w 8037833"/>
              <a:gd name="connsiteY78" fmla="*/ 3646306 h 3784177"/>
              <a:gd name="connsiteX79" fmla="*/ 2618680 w 8037833"/>
              <a:gd name="connsiteY79" fmla="*/ 3656755 h 3784177"/>
              <a:gd name="connsiteX80" fmla="*/ 2572404 w 8037833"/>
              <a:gd name="connsiteY80" fmla="*/ 3664043 h 3784177"/>
              <a:gd name="connsiteX81" fmla="*/ 2490721 w 8037833"/>
              <a:gd name="connsiteY81" fmla="*/ 3685313 h 3784177"/>
              <a:gd name="connsiteX82" fmla="*/ 2423704 w 8037833"/>
              <a:gd name="connsiteY82" fmla="*/ 3658079 h 3784177"/>
              <a:gd name="connsiteX83" fmla="*/ 2301172 w 8037833"/>
              <a:gd name="connsiteY83" fmla="*/ 3663053 h 3784177"/>
              <a:gd name="connsiteX84" fmla="*/ 2294102 w 8037833"/>
              <a:gd name="connsiteY84" fmla="*/ 3671151 h 3784177"/>
              <a:gd name="connsiteX85" fmla="*/ 2238966 w 8037833"/>
              <a:gd name="connsiteY85" fmla="*/ 3668777 h 3784177"/>
              <a:gd name="connsiteX86" fmla="*/ 2082844 w 8037833"/>
              <a:gd name="connsiteY86" fmla="*/ 3631994 h 3784177"/>
              <a:gd name="connsiteX87" fmla="*/ 1938480 w 8037833"/>
              <a:gd name="connsiteY87" fmla="*/ 3601439 h 3784177"/>
              <a:gd name="connsiteX88" fmla="*/ 1900166 w 8037833"/>
              <a:gd name="connsiteY88" fmla="*/ 3609358 h 3784177"/>
              <a:gd name="connsiteX89" fmla="*/ 1835976 w 8037833"/>
              <a:gd name="connsiteY89" fmla="*/ 3622065 h 3784177"/>
              <a:gd name="connsiteX90" fmla="*/ 1787830 w 8037833"/>
              <a:gd name="connsiteY90" fmla="*/ 3633173 h 3784177"/>
              <a:gd name="connsiteX91" fmla="*/ 1734224 w 8037833"/>
              <a:gd name="connsiteY91" fmla="*/ 3655593 h 3784177"/>
              <a:gd name="connsiteX92" fmla="*/ 1721989 w 8037833"/>
              <a:gd name="connsiteY92" fmla="*/ 3627298 h 3784177"/>
              <a:gd name="connsiteX93" fmla="*/ 1664576 w 8037833"/>
              <a:gd name="connsiteY93" fmla="*/ 3638572 h 3784177"/>
              <a:gd name="connsiteX94" fmla="*/ 1577459 w 8037833"/>
              <a:gd name="connsiteY94" fmla="*/ 3658824 h 3784177"/>
              <a:gd name="connsiteX95" fmla="*/ 1527269 w 8037833"/>
              <a:gd name="connsiteY95" fmla="*/ 3663088 h 3784177"/>
              <a:gd name="connsiteX96" fmla="*/ 1390118 w 8037833"/>
              <a:gd name="connsiteY96" fmla="*/ 3682789 h 3784177"/>
              <a:gd name="connsiteX97" fmla="*/ 1252698 w 8037833"/>
              <a:gd name="connsiteY97" fmla="*/ 3708662 h 3784177"/>
              <a:gd name="connsiteX98" fmla="*/ 1171039 w 8037833"/>
              <a:gd name="connsiteY98" fmla="*/ 3758642 h 3784177"/>
              <a:gd name="connsiteX99" fmla="*/ 1058106 w 8037833"/>
              <a:gd name="connsiteY99" fmla="*/ 3776166 h 3784177"/>
              <a:gd name="connsiteX100" fmla="*/ 1039167 w 8037833"/>
              <a:gd name="connsiteY100" fmla="*/ 3784177 h 3784177"/>
              <a:gd name="connsiteX101" fmla="*/ 1012958 w 8037833"/>
              <a:gd name="connsiteY101" fmla="*/ 3779206 h 3784177"/>
              <a:gd name="connsiteX102" fmla="*/ 907906 w 8037833"/>
              <a:gd name="connsiteY102" fmla="*/ 3757678 h 3784177"/>
              <a:gd name="connsiteX103" fmla="*/ 825226 w 8037833"/>
              <a:gd name="connsiteY103" fmla="*/ 3726369 h 3784177"/>
              <a:gd name="connsiteX104" fmla="*/ 722264 w 8037833"/>
              <a:gd name="connsiteY104" fmla="*/ 3747612 h 3784177"/>
              <a:gd name="connsiteX105" fmla="*/ 659460 w 8037833"/>
              <a:gd name="connsiteY105" fmla="*/ 3740429 h 3784177"/>
              <a:gd name="connsiteX106" fmla="*/ 556552 w 8037833"/>
              <a:gd name="connsiteY106" fmla="*/ 3739124 h 3784177"/>
              <a:gd name="connsiteX107" fmla="*/ 445444 w 8037833"/>
              <a:gd name="connsiteY107" fmla="*/ 3764831 h 3784177"/>
              <a:gd name="connsiteX108" fmla="*/ 393295 w 8037833"/>
              <a:gd name="connsiteY108" fmla="*/ 3753097 h 3784177"/>
              <a:gd name="connsiteX109" fmla="*/ 339711 w 8037833"/>
              <a:gd name="connsiteY109" fmla="*/ 3718242 h 3784177"/>
              <a:gd name="connsiteX110" fmla="*/ 222239 w 8037833"/>
              <a:gd name="connsiteY110" fmla="*/ 3672335 h 3784177"/>
              <a:gd name="connsiteX111" fmla="*/ 163578 w 8037833"/>
              <a:gd name="connsiteY111" fmla="*/ 3656292 h 3784177"/>
              <a:gd name="connsiteX112" fmla="*/ 72220 w 8037833"/>
              <a:gd name="connsiteY112" fmla="*/ 3645272 h 3784177"/>
              <a:gd name="connsiteX113" fmla="*/ 44395 w 8037833"/>
              <a:gd name="connsiteY113" fmla="*/ 3639455 h 3784177"/>
              <a:gd name="connsiteX114" fmla="*/ 1962 w 8037833"/>
              <a:gd name="connsiteY114" fmla="*/ 3635948 h 3784177"/>
              <a:gd name="connsiteX115" fmla="*/ 0 w 8037833"/>
              <a:gd name="connsiteY115" fmla="*/ 3635261 h 3784177"/>
              <a:gd name="connsiteX116" fmla="*/ 0 w 8037833"/>
              <a:gd name="connsiteY11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90721 w 8037833"/>
              <a:gd name="connsiteY80" fmla="*/ 3685313 h 3784177"/>
              <a:gd name="connsiteX81" fmla="*/ 2423704 w 8037833"/>
              <a:gd name="connsiteY81" fmla="*/ 3658079 h 3784177"/>
              <a:gd name="connsiteX82" fmla="*/ 2301172 w 8037833"/>
              <a:gd name="connsiteY82" fmla="*/ 3663053 h 3784177"/>
              <a:gd name="connsiteX83" fmla="*/ 2294102 w 8037833"/>
              <a:gd name="connsiteY83" fmla="*/ 3671151 h 3784177"/>
              <a:gd name="connsiteX84" fmla="*/ 2238966 w 8037833"/>
              <a:gd name="connsiteY84" fmla="*/ 3668777 h 3784177"/>
              <a:gd name="connsiteX85" fmla="*/ 2082844 w 8037833"/>
              <a:gd name="connsiteY85" fmla="*/ 3631994 h 3784177"/>
              <a:gd name="connsiteX86" fmla="*/ 1938480 w 8037833"/>
              <a:gd name="connsiteY86" fmla="*/ 3601439 h 3784177"/>
              <a:gd name="connsiteX87" fmla="*/ 1900166 w 8037833"/>
              <a:gd name="connsiteY87" fmla="*/ 3609358 h 3784177"/>
              <a:gd name="connsiteX88" fmla="*/ 1835976 w 8037833"/>
              <a:gd name="connsiteY88" fmla="*/ 3622065 h 3784177"/>
              <a:gd name="connsiteX89" fmla="*/ 1787830 w 8037833"/>
              <a:gd name="connsiteY89" fmla="*/ 3633173 h 3784177"/>
              <a:gd name="connsiteX90" fmla="*/ 1734224 w 8037833"/>
              <a:gd name="connsiteY90" fmla="*/ 3655593 h 3784177"/>
              <a:gd name="connsiteX91" fmla="*/ 1721989 w 8037833"/>
              <a:gd name="connsiteY91" fmla="*/ 3627298 h 3784177"/>
              <a:gd name="connsiteX92" fmla="*/ 1664576 w 8037833"/>
              <a:gd name="connsiteY92" fmla="*/ 3638572 h 3784177"/>
              <a:gd name="connsiteX93" fmla="*/ 1577459 w 8037833"/>
              <a:gd name="connsiteY93" fmla="*/ 3658824 h 3784177"/>
              <a:gd name="connsiteX94" fmla="*/ 1527269 w 8037833"/>
              <a:gd name="connsiteY94" fmla="*/ 3663088 h 3784177"/>
              <a:gd name="connsiteX95" fmla="*/ 1390118 w 8037833"/>
              <a:gd name="connsiteY95" fmla="*/ 3682789 h 3784177"/>
              <a:gd name="connsiteX96" fmla="*/ 1252698 w 8037833"/>
              <a:gd name="connsiteY96" fmla="*/ 3708662 h 3784177"/>
              <a:gd name="connsiteX97" fmla="*/ 1171039 w 8037833"/>
              <a:gd name="connsiteY97" fmla="*/ 3758642 h 3784177"/>
              <a:gd name="connsiteX98" fmla="*/ 1058106 w 8037833"/>
              <a:gd name="connsiteY98" fmla="*/ 3776166 h 3784177"/>
              <a:gd name="connsiteX99" fmla="*/ 1039167 w 8037833"/>
              <a:gd name="connsiteY99" fmla="*/ 3784177 h 3784177"/>
              <a:gd name="connsiteX100" fmla="*/ 1012958 w 8037833"/>
              <a:gd name="connsiteY100" fmla="*/ 3779206 h 3784177"/>
              <a:gd name="connsiteX101" fmla="*/ 907906 w 8037833"/>
              <a:gd name="connsiteY101" fmla="*/ 3757678 h 3784177"/>
              <a:gd name="connsiteX102" fmla="*/ 825226 w 8037833"/>
              <a:gd name="connsiteY102" fmla="*/ 3726369 h 3784177"/>
              <a:gd name="connsiteX103" fmla="*/ 722264 w 8037833"/>
              <a:gd name="connsiteY103" fmla="*/ 3747612 h 3784177"/>
              <a:gd name="connsiteX104" fmla="*/ 659460 w 8037833"/>
              <a:gd name="connsiteY104" fmla="*/ 3740429 h 3784177"/>
              <a:gd name="connsiteX105" fmla="*/ 556552 w 8037833"/>
              <a:gd name="connsiteY105" fmla="*/ 3739124 h 3784177"/>
              <a:gd name="connsiteX106" fmla="*/ 445444 w 8037833"/>
              <a:gd name="connsiteY106" fmla="*/ 3764831 h 3784177"/>
              <a:gd name="connsiteX107" fmla="*/ 393295 w 8037833"/>
              <a:gd name="connsiteY107" fmla="*/ 3753097 h 3784177"/>
              <a:gd name="connsiteX108" fmla="*/ 339711 w 8037833"/>
              <a:gd name="connsiteY108" fmla="*/ 3718242 h 3784177"/>
              <a:gd name="connsiteX109" fmla="*/ 222239 w 8037833"/>
              <a:gd name="connsiteY109" fmla="*/ 3672335 h 3784177"/>
              <a:gd name="connsiteX110" fmla="*/ 163578 w 8037833"/>
              <a:gd name="connsiteY110" fmla="*/ 3656292 h 3784177"/>
              <a:gd name="connsiteX111" fmla="*/ 72220 w 8037833"/>
              <a:gd name="connsiteY111" fmla="*/ 3645272 h 3784177"/>
              <a:gd name="connsiteX112" fmla="*/ 44395 w 8037833"/>
              <a:gd name="connsiteY112" fmla="*/ 3639455 h 3784177"/>
              <a:gd name="connsiteX113" fmla="*/ 1962 w 8037833"/>
              <a:gd name="connsiteY113" fmla="*/ 3635948 h 3784177"/>
              <a:gd name="connsiteX114" fmla="*/ 0 w 8037833"/>
              <a:gd name="connsiteY114" fmla="*/ 3635261 h 3784177"/>
              <a:gd name="connsiteX115" fmla="*/ 0 w 8037833"/>
              <a:gd name="connsiteY11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721989 w 8037833"/>
              <a:gd name="connsiteY90" fmla="*/ 3627298 h 3784177"/>
              <a:gd name="connsiteX91" fmla="*/ 1664576 w 8037833"/>
              <a:gd name="connsiteY91" fmla="*/ 3638572 h 3784177"/>
              <a:gd name="connsiteX92" fmla="*/ 1577459 w 8037833"/>
              <a:gd name="connsiteY92" fmla="*/ 3658824 h 3784177"/>
              <a:gd name="connsiteX93" fmla="*/ 1527269 w 8037833"/>
              <a:gd name="connsiteY93" fmla="*/ 3663088 h 3784177"/>
              <a:gd name="connsiteX94" fmla="*/ 1390118 w 8037833"/>
              <a:gd name="connsiteY94" fmla="*/ 3682789 h 3784177"/>
              <a:gd name="connsiteX95" fmla="*/ 1252698 w 8037833"/>
              <a:gd name="connsiteY95" fmla="*/ 3708662 h 3784177"/>
              <a:gd name="connsiteX96" fmla="*/ 1171039 w 8037833"/>
              <a:gd name="connsiteY96" fmla="*/ 3758642 h 3784177"/>
              <a:gd name="connsiteX97" fmla="*/ 1058106 w 8037833"/>
              <a:gd name="connsiteY97" fmla="*/ 3776166 h 3784177"/>
              <a:gd name="connsiteX98" fmla="*/ 1039167 w 8037833"/>
              <a:gd name="connsiteY98" fmla="*/ 3784177 h 3784177"/>
              <a:gd name="connsiteX99" fmla="*/ 1012958 w 8037833"/>
              <a:gd name="connsiteY99" fmla="*/ 3779206 h 3784177"/>
              <a:gd name="connsiteX100" fmla="*/ 907906 w 8037833"/>
              <a:gd name="connsiteY100" fmla="*/ 3757678 h 3784177"/>
              <a:gd name="connsiteX101" fmla="*/ 825226 w 8037833"/>
              <a:gd name="connsiteY101" fmla="*/ 3726369 h 3784177"/>
              <a:gd name="connsiteX102" fmla="*/ 722264 w 8037833"/>
              <a:gd name="connsiteY102" fmla="*/ 3747612 h 3784177"/>
              <a:gd name="connsiteX103" fmla="*/ 659460 w 8037833"/>
              <a:gd name="connsiteY103" fmla="*/ 3740429 h 3784177"/>
              <a:gd name="connsiteX104" fmla="*/ 556552 w 8037833"/>
              <a:gd name="connsiteY104" fmla="*/ 3739124 h 3784177"/>
              <a:gd name="connsiteX105" fmla="*/ 445444 w 8037833"/>
              <a:gd name="connsiteY105" fmla="*/ 3764831 h 3784177"/>
              <a:gd name="connsiteX106" fmla="*/ 393295 w 8037833"/>
              <a:gd name="connsiteY106" fmla="*/ 3753097 h 3784177"/>
              <a:gd name="connsiteX107" fmla="*/ 339711 w 8037833"/>
              <a:gd name="connsiteY107" fmla="*/ 3718242 h 3784177"/>
              <a:gd name="connsiteX108" fmla="*/ 222239 w 8037833"/>
              <a:gd name="connsiteY108" fmla="*/ 3672335 h 3784177"/>
              <a:gd name="connsiteX109" fmla="*/ 163578 w 8037833"/>
              <a:gd name="connsiteY109" fmla="*/ 3656292 h 3784177"/>
              <a:gd name="connsiteX110" fmla="*/ 72220 w 8037833"/>
              <a:gd name="connsiteY110" fmla="*/ 3645272 h 3784177"/>
              <a:gd name="connsiteX111" fmla="*/ 44395 w 8037833"/>
              <a:gd name="connsiteY111" fmla="*/ 3639455 h 3784177"/>
              <a:gd name="connsiteX112" fmla="*/ 1962 w 8037833"/>
              <a:gd name="connsiteY112" fmla="*/ 3635948 h 3784177"/>
              <a:gd name="connsiteX113" fmla="*/ 0 w 8037833"/>
              <a:gd name="connsiteY113" fmla="*/ 3635261 h 3784177"/>
              <a:gd name="connsiteX114" fmla="*/ 0 w 8037833"/>
              <a:gd name="connsiteY114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664576 w 8037833"/>
              <a:gd name="connsiteY90" fmla="*/ 3638572 h 3784177"/>
              <a:gd name="connsiteX91" fmla="*/ 1577459 w 8037833"/>
              <a:gd name="connsiteY91" fmla="*/ 3658824 h 3784177"/>
              <a:gd name="connsiteX92" fmla="*/ 1527269 w 8037833"/>
              <a:gd name="connsiteY92" fmla="*/ 3663088 h 3784177"/>
              <a:gd name="connsiteX93" fmla="*/ 1390118 w 8037833"/>
              <a:gd name="connsiteY93" fmla="*/ 3682789 h 3784177"/>
              <a:gd name="connsiteX94" fmla="*/ 1252698 w 8037833"/>
              <a:gd name="connsiteY94" fmla="*/ 3708662 h 3784177"/>
              <a:gd name="connsiteX95" fmla="*/ 1171039 w 8037833"/>
              <a:gd name="connsiteY95" fmla="*/ 3758642 h 3784177"/>
              <a:gd name="connsiteX96" fmla="*/ 1058106 w 8037833"/>
              <a:gd name="connsiteY96" fmla="*/ 3776166 h 3784177"/>
              <a:gd name="connsiteX97" fmla="*/ 1039167 w 8037833"/>
              <a:gd name="connsiteY97" fmla="*/ 3784177 h 3784177"/>
              <a:gd name="connsiteX98" fmla="*/ 1012958 w 8037833"/>
              <a:gd name="connsiteY98" fmla="*/ 3779206 h 3784177"/>
              <a:gd name="connsiteX99" fmla="*/ 907906 w 8037833"/>
              <a:gd name="connsiteY99" fmla="*/ 3757678 h 3784177"/>
              <a:gd name="connsiteX100" fmla="*/ 825226 w 8037833"/>
              <a:gd name="connsiteY100" fmla="*/ 3726369 h 3784177"/>
              <a:gd name="connsiteX101" fmla="*/ 722264 w 8037833"/>
              <a:gd name="connsiteY101" fmla="*/ 3747612 h 3784177"/>
              <a:gd name="connsiteX102" fmla="*/ 659460 w 8037833"/>
              <a:gd name="connsiteY102" fmla="*/ 3740429 h 3784177"/>
              <a:gd name="connsiteX103" fmla="*/ 556552 w 8037833"/>
              <a:gd name="connsiteY103" fmla="*/ 3739124 h 3784177"/>
              <a:gd name="connsiteX104" fmla="*/ 445444 w 8037833"/>
              <a:gd name="connsiteY104" fmla="*/ 3764831 h 3784177"/>
              <a:gd name="connsiteX105" fmla="*/ 393295 w 8037833"/>
              <a:gd name="connsiteY105" fmla="*/ 3753097 h 3784177"/>
              <a:gd name="connsiteX106" fmla="*/ 339711 w 8037833"/>
              <a:gd name="connsiteY106" fmla="*/ 3718242 h 3784177"/>
              <a:gd name="connsiteX107" fmla="*/ 222239 w 8037833"/>
              <a:gd name="connsiteY107" fmla="*/ 3672335 h 3784177"/>
              <a:gd name="connsiteX108" fmla="*/ 163578 w 8037833"/>
              <a:gd name="connsiteY108" fmla="*/ 3656292 h 3784177"/>
              <a:gd name="connsiteX109" fmla="*/ 72220 w 8037833"/>
              <a:gd name="connsiteY109" fmla="*/ 3645272 h 3784177"/>
              <a:gd name="connsiteX110" fmla="*/ 44395 w 8037833"/>
              <a:gd name="connsiteY110" fmla="*/ 3639455 h 3784177"/>
              <a:gd name="connsiteX111" fmla="*/ 1962 w 8037833"/>
              <a:gd name="connsiteY111" fmla="*/ 3635948 h 3784177"/>
              <a:gd name="connsiteX112" fmla="*/ 0 w 8037833"/>
              <a:gd name="connsiteY112" fmla="*/ 3635261 h 3784177"/>
              <a:gd name="connsiteX113" fmla="*/ 0 w 8037833"/>
              <a:gd name="connsiteY113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787830 w 8037833"/>
              <a:gd name="connsiteY87" fmla="*/ 3633173 h 3784177"/>
              <a:gd name="connsiteX88" fmla="*/ 1734224 w 8037833"/>
              <a:gd name="connsiteY88" fmla="*/ 3655593 h 3784177"/>
              <a:gd name="connsiteX89" fmla="*/ 1664576 w 8037833"/>
              <a:gd name="connsiteY89" fmla="*/ 3638572 h 3784177"/>
              <a:gd name="connsiteX90" fmla="*/ 1577459 w 8037833"/>
              <a:gd name="connsiteY90" fmla="*/ 3658824 h 3784177"/>
              <a:gd name="connsiteX91" fmla="*/ 1527269 w 8037833"/>
              <a:gd name="connsiteY91" fmla="*/ 3663088 h 3784177"/>
              <a:gd name="connsiteX92" fmla="*/ 1390118 w 8037833"/>
              <a:gd name="connsiteY92" fmla="*/ 3682789 h 3784177"/>
              <a:gd name="connsiteX93" fmla="*/ 1252698 w 8037833"/>
              <a:gd name="connsiteY93" fmla="*/ 3708662 h 3784177"/>
              <a:gd name="connsiteX94" fmla="*/ 1171039 w 8037833"/>
              <a:gd name="connsiteY94" fmla="*/ 3758642 h 3784177"/>
              <a:gd name="connsiteX95" fmla="*/ 1058106 w 8037833"/>
              <a:gd name="connsiteY95" fmla="*/ 3776166 h 3784177"/>
              <a:gd name="connsiteX96" fmla="*/ 1039167 w 8037833"/>
              <a:gd name="connsiteY96" fmla="*/ 3784177 h 3784177"/>
              <a:gd name="connsiteX97" fmla="*/ 1012958 w 8037833"/>
              <a:gd name="connsiteY97" fmla="*/ 3779206 h 3784177"/>
              <a:gd name="connsiteX98" fmla="*/ 907906 w 8037833"/>
              <a:gd name="connsiteY98" fmla="*/ 3757678 h 3784177"/>
              <a:gd name="connsiteX99" fmla="*/ 825226 w 8037833"/>
              <a:gd name="connsiteY99" fmla="*/ 3726369 h 3784177"/>
              <a:gd name="connsiteX100" fmla="*/ 722264 w 8037833"/>
              <a:gd name="connsiteY100" fmla="*/ 3747612 h 3784177"/>
              <a:gd name="connsiteX101" fmla="*/ 659460 w 8037833"/>
              <a:gd name="connsiteY101" fmla="*/ 3740429 h 3784177"/>
              <a:gd name="connsiteX102" fmla="*/ 556552 w 8037833"/>
              <a:gd name="connsiteY102" fmla="*/ 3739124 h 3784177"/>
              <a:gd name="connsiteX103" fmla="*/ 445444 w 8037833"/>
              <a:gd name="connsiteY103" fmla="*/ 3764831 h 3784177"/>
              <a:gd name="connsiteX104" fmla="*/ 393295 w 8037833"/>
              <a:gd name="connsiteY104" fmla="*/ 3753097 h 3784177"/>
              <a:gd name="connsiteX105" fmla="*/ 339711 w 8037833"/>
              <a:gd name="connsiteY105" fmla="*/ 3718242 h 3784177"/>
              <a:gd name="connsiteX106" fmla="*/ 222239 w 8037833"/>
              <a:gd name="connsiteY106" fmla="*/ 3672335 h 3784177"/>
              <a:gd name="connsiteX107" fmla="*/ 163578 w 8037833"/>
              <a:gd name="connsiteY107" fmla="*/ 3656292 h 3784177"/>
              <a:gd name="connsiteX108" fmla="*/ 72220 w 8037833"/>
              <a:gd name="connsiteY108" fmla="*/ 3645272 h 3784177"/>
              <a:gd name="connsiteX109" fmla="*/ 44395 w 8037833"/>
              <a:gd name="connsiteY109" fmla="*/ 3639455 h 3784177"/>
              <a:gd name="connsiteX110" fmla="*/ 1962 w 8037833"/>
              <a:gd name="connsiteY110" fmla="*/ 3635948 h 3784177"/>
              <a:gd name="connsiteX111" fmla="*/ 0 w 8037833"/>
              <a:gd name="connsiteY111" fmla="*/ 3635261 h 3784177"/>
              <a:gd name="connsiteX112" fmla="*/ 0 w 8037833"/>
              <a:gd name="connsiteY11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94102 w 8037833"/>
              <a:gd name="connsiteY81" fmla="*/ 3671151 h 3784177"/>
              <a:gd name="connsiteX82" fmla="*/ 2238966 w 8037833"/>
              <a:gd name="connsiteY82" fmla="*/ 3668777 h 3784177"/>
              <a:gd name="connsiteX83" fmla="*/ 2082844 w 8037833"/>
              <a:gd name="connsiteY83" fmla="*/ 3631994 h 3784177"/>
              <a:gd name="connsiteX84" fmla="*/ 1938480 w 8037833"/>
              <a:gd name="connsiteY84" fmla="*/ 3601439 h 3784177"/>
              <a:gd name="connsiteX85" fmla="*/ 1900166 w 8037833"/>
              <a:gd name="connsiteY85" fmla="*/ 3609358 h 3784177"/>
              <a:gd name="connsiteX86" fmla="*/ 1787830 w 8037833"/>
              <a:gd name="connsiteY86" fmla="*/ 3633173 h 3784177"/>
              <a:gd name="connsiteX87" fmla="*/ 1734224 w 8037833"/>
              <a:gd name="connsiteY87" fmla="*/ 3655593 h 3784177"/>
              <a:gd name="connsiteX88" fmla="*/ 1664576 w 8037833"/>
              <a:gd name="connsiteY88" fmla="*/ 3638572 h 3784177"/>
              <a:gd name="connsiteX89" fmla="*/ 1577459 w 8037833"/>
              <a:gd name="connsiteY89" fmla="*/ 3658824 h 3784177"/>
              <a:gd name="connsiteX90" fmla="*/ 1527269 w 8037833"/>
              <a:gd name="connsiteY90" fmla="*/ 3663088 h 3784177"/>
              <a:gd name="connsiteX91" fmla="*/ 1390118 w 8037833"/>
              <a:gd name="connsiteY91" fmla="*/ 3682789 h 3784177"/>
              <a:gd name="connsiteX92" fmla="*/ 1252698 w 8037833"/>
              <a:gd name="connsiteY92" fmla="*/ 3708662 h 3784177"/>
              <a:gd name="connsiteX93" fmla="*/ 1171039 w 8037833"/>
              <a:gd name="connsiteY93" fmla="*/ 3758642 h 3784177"/>
              <a:gd name="connsiteX94" fmla="*/ 1058106 w 8037833"/>
              <a:gd name="connsiteY94" fmla="*/ 3776166 h 3784177"/>
              <a:gd name="connsiteX95" fmla="*/ 1039167 w 8037833"/>
              <a:gd name="connsiteY95" fmla="*/ 3784177 h 3784177"/>
              <a:gd name="connsiteX96" fmla="*/ 1012958 w 8037833"/>
              <a:gd name="connsiteY96" fmla="*/ 3779206 h 3784177"/>
              <a:gd name="connsiteX97" fmla="*/ 907906 w 8037833"/>
              <a:gd name="connsiteY97" fmla="*/ 3757678 h 3784177"/>
              <a:gd name="connsiteX98" fmla="*/ 825226 w 8037833"/>
              <a:gd name="connsiteY98" fmla="*/ 3726369 h 3784177"/>
              <a:gd name="connsiteX99" fmla="*/ 722264 w 8037833"/>
              <a:gd name="connsiteY99" fmla="*/ 3747612 h 3784177"/>
              <a:gd name="connsiteX100" fmla="*/ 659460 w 8037833"/>
              <a:gd name="connsiteY100" fmla="*/ 3740429 h 3784177"/>
              <a:gd name="connsiteX101" fmla="*/ 556552 w 8037833"/>
              <a:gd name="connsiteY101" fmla="*/ 3739124 h 3784177"/>
              <a:gd name="connsiteX102" fmla="*/ 445444 w 8037833"/>
              <a:gd name="connsiteY102" fmla="*/ 3764831 h 3784177"/>
              <a:gd name="connsiteX103" fmla="*/ 393295 w 8037833"/>
              <a:gd name="connsiteY103" fmla="*/ 3753097 h 3784177"/>
              <a:gd name="connsiteX104" fmla="*/ 339711 w 8037833"/>
              <a:gd name="connsiteY104" fmla="*/ 3718242 h 3784177"/>
              <a:gd name="connsiteX105" fmla="*/ 222239 w 8037833"/>
              <a:gd name="connsiteY105" fmla="*/ 3672335 h 3784177"/>
              <a:gd name="connsiteX106" fmla="*/ 163578 w 8037833"/>
              <a:gd name="connsiteY106" fmla="*/ 3656292 h 3784177"/>
              <a:gd name="connsiteX107" fmla="*/ 72220 w 8037833"/>
              <a:gd name="connsiteY107" fmla="*/ 3645272 h 3784177"/>
              <a:gd name="connsiteX108" fmla="*/ 44395 w 8037833"/>
              <a:gd name="connsiteY108" fmla="*/ 3639455 h 3784177"/>
              <a:gd name="connsiteX109" fmla="*/ 1962 w 8037833"/>
              <a:gd name="connsiteY109" fmla="*/ 3635948 h 3784177"/>
              <a:gd name="connsiteX110" fmla="*/ 0 w 8037833"/>
              <a:gd name="connsiteY110" fmla="*/ 3635261 h 3784177"/>
              <a:gd name="connsiteX111" fmla="*/ 0 w 8037833"/>
              <a:gd name="connsiteY11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85384 w 8037833"/>
              <a:gd name="connsiteY101" fmla="*/ 3726388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504085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11556 w 8037833"/>
              <a:gd name="connsiteY53" fmla="*/ 3729673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206642 w 8037833"/>
              <a:gd name="connsiteY89" fmla="*/ 3736384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04758 w 8037833"/>
              <a:gd name="connsiteY82" fmla="*/ 3637625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037833" h="3784177">
                <a:moveTo>
                  <a:pt x="0" y="12763"/>
                </a:moveTo>
                <a:lnTo>
                  <a:pt x="8037833" y="0"/>
                </a:lnTo>
                <a:lnTo>
                  <a:pt x="8037833" y="3123098"/>
                </a:lnTo>
                <a:lnTo>
                  <a:pt x="8034343" y="3122573"/>
                </a:lnTo>
                <a:cubicBezTo>
                  <a:pt x="7983474" y="3121603"/>
                  <a:pt x="7958686" y="3166517"/>
                  <a:pt x="7877229" y="3143819"/>
                </a:cubicBezTo>
                <a:cubicBezTo>
                  <a:pt x="7902982" y="3130590"/>
                  <a:pt x="7764195" y="3161981"/>
                  <a:pt x="7752740" y="3181149"/>
                </a:cubicBezTo>
                <a:cubicBezTo>
                  <a:pt x="7676202" y="3198058"/>
                  <a:pt x="7659123" y="3129063"/>
                  <a:pt x="7588760" y="3183782"/>
                </a:cubicBezTo>
                <a:cubicBezTo>
                  <a:pt x="7551891" y="3215463"/>
                  <a:pt x="7426365" y="3228579"/>
                  <a:pt x="7351256" y="3276296"/>
                </a:cubicBezTo>
                <a:cubicBezTo>
                  <a:pt x="7314255" y="3274736"/>
                  <a:pt x="7277479" y="3268807"/>
                  <a:pt x="7241630" y="3258619"/>
                </a:cubicBezTo>
                <a:cubicBezTo>
                  <a:pt x="7225774" y="3249278"/>
                  <a:pt x="7215938" y="3250389"/>
                  <a:pt x="7197338" y="3224751"/>
                </a:cubicBezTo>
                <a:cubicBezTo>
                  <a:pt x="7195955" y="3243380"/>
                  <a:pt x="7188542" y="3231477"/>
                  <a:pt x="7180777" y="3222826"/>
                </a:cubicBezTo>
                <a:cubicBezTo>
                  <a:pt x="7171770" y="3230955"/>
                  <a:pt x="7156637" y="3256184"/>
                  <a:pt x="7146896" y="3256975"/>
                </a:cubicBezTo>
                <a:cubicBezTo>
                  <a:pt x="7127629" y="3216232"/>
                  <a:pt x="7125488" y="3280164"/>
                  <a:pt x="7101771" y="3257015"/>
                </a:cubicBezTo>
                <a:cubicBezTo>
                  <a:pt x="7091351" y="3270846"/>
                  <a:pt x="7071846" y="3326895"/>
                  <a:pt x="7047844" y="3303791"/>
                </a:cubicBezTo>
                <a:cubicBezTo>
                  <a:pt x="6992848" y="3331112"/>
                  <a:pt x="6969266" y="3372516"/>
                  <a:pt x="6912506" y="3361478"/>
                </a:cubicBezTo>
                <a:cubicBezTo>
                  <a:pt x="6904521" y="3387853"/>
                  <a:pt x="6807293" y="3321424"/>
                  <a:pt x="6819463" y="3368624"/>
                </a:cubicBezTo>
                <a:cubicBezTo>
                  <a:pt x="6800520" y="3366318"/>
                  <a:pt x="6786640" y="3347534"/>
                  <a:pt x="6797198" y="3378256"/>
                </a:cubicBezTo>
                <a:lnTo>
                  <a:pt x="6687784" y="3376132"/>
                </a:lnTo>
                <a:cubicBezTo>
                  <a:pt x="6627134" y="3366894"/>
                  <a:pt x="6605084" y="3434017"/>
                  <a:pt x="6566539" y="3382500"/>
                </a:cubicBezTo>
                <a:cubicBezTo>
                  <a:pt x="6505539" y="3381128"/>
                  <a:pt x="6435204" y="3374346"/>
                  <a:pt x="6352283" y="3374762"/>
                </a:cubicBezTo>
                <a:cubicBezTo>
                  <a:pt x="6293888" y="3372097"/>
                  <a:pt x="6170788" y="3347568"/>
                  <a:pt x="6111718" y="3357536"/>
                </a:cubicBezTo>
                <a:cubicBezTo>
                  <a:pt x="6041005" y="3333697"/>
                  <a:pt x="6098061" y="3372084"/>
                  <a:pt x="6022263" y="3359057"/>
                </a:cubicBezTo>
                <a:cubicBezTo>
                  <a:pt x="5989123" y="3410585"/>
                  <a:pt x="5931322" y="3384912"/>
                  <a:pt x="5891274" y="3397681"/>
                </a:cubicBezTo>
                <a:cubicBezTo>
                  <a:pt x="5845239" y="3408862"/>
                  <a:pt x="5792317" y="3420977"/>
                  <a:pt x="5746050" y="3426142"/>
                </a:cubicBezTo>
                <a:cubicBezTo>
                  <a:pt x="5709404" y="3402923"/>
                  <a:pt x="5659139" y="3459917"/>
                  <a:pt x="5613670" y="3428671"/>
                </a:cubicBezTo>
                <a:cubicBezTo>
                  <a:pt x="5596941" y="3421144"/>
                  <a:pt x="5545141" y="3422095"/>
                  <a:pt x="5535334" y="3437044"/>
                </a:cubicBezTo>
                <a:cubicBezTo>
                  <a:pt x="5524532" y="3440286"/>
                  <a:pt x="5511933" y="3434991"/>
                  <a:pt x="5506940" y="3450999"/>
                </a:cubicBezTo>
                <a:cubicBezTo>
                  <a:pt x="5498692" y="3470265"/>
                  <a:pt x="5461008" y="3440518"/>
                  <a:pt x="5466372" y="3463245"/>
                </a:cubicBezTo>
                <a:cubicBezTo>
                  <a:pt x="5439614" y="3442862"/>
                  <a:pt x="5418331" y="3483220"/>
                  <a:pt x="5395833" y="3493194"/>
                </a:cubicBezTo>
                <a:cubicBezTo>
                  <a:pt x="5374758" y="3472971"/>
                  <a:pt x="5354436" y="3500114"/>
                  <a:pt x="5305325" y="3505200"/>
                </a:cubicBezTo>
                <a:cubicBezTo>
                  <a:pt x="5282149" y="3481812"/>
                  <a:pt x="5266154" y="3522676"/>
                  <a:pt x="5223043" y="3491664"/>
                </a:cubicBezTo>
                <a:cubicBezTo>
                  <a:pt x="5200154" y="3491478"/>
                  <a:pt x="5207329" y="3491346"/>
                  <a:pt x="5167992" y="3486279"/>
                </a:cubicBezTo>
                <a:cubicBezTo>
                  <a:pt x="5107971" y="3480838"/>
                  <a:pt x="5042315" y="3467667"/>
                  <a:pt x="4987020" y="3461263"/>
                </a:cubicBezTo>
                <a:cubicBezTo>
                  <a:pt x="4924981" y="3458977"/>
                  <a:pt x="4971120" y="3508066"/>
                  <a:pt x="4890003" y="3469874"/>
                </a:cubicBezTo>
                <a:cubicBezTo>
                  <a:pt x="4883619" y="3488080"/>
                  <a:pt x="4873972" y="3489465"/>
                  <a:pt x="4856654" y="3481880"/>
                </a:cubicBezTo>
                <a:cubicBezTo>
                  <a:pt x="4826649" y="3482096"/>
                  <a:pt x="4833746" y="3526606"/>
                  <a:pt x="4800711" y="3501441"/>
                </a:cubicBezTo>
                <a:cubicBezTo>
                  <a:pt x="4808694" y="3525119"/>
                  <a:pt x="4745093" y="3513953"/>
                  <a:pt x="4761569" y="3538103"/>
                </a:cubicBezTo>
                <a:cubicBezTo>
                  <a:pt x="4744478" y="3561060"/>
                  <a:pt x="4730992" y="3525632"/>
                  <a:pt x="4713734" y="3545724"/>
                </a:cubicBezTo>
                <a:cubicBezTo>
                  <a:pt x="4694993" y="3545439"/>
                  <a:pt x="4672479" y="3533026"/>
                  <a:pt x="4649120" y="3536392"/>
                </a:cubicBezTo>
                <a:cubicBezTo>
                  <a:pt x="4617081" y="3524764"/>
                  <a:pt x="4613909" y="3550370"/>
                  <a:pt x="4573578" y="3565923"/>
                </a:cubicBezTo>
                <a:cubicBezTo>
                  <a:pt x="4554559" y="3553131"/>
                  <a:pt x="4541305" y="3561025"/>
                  <a:pt x="4529117" y="3575592"/>
                </a:cubicBezTo>
                <a:cubicBezTo>
                  <a:pt x="4488096" y="3574977"/>
                  <a:pt x="4453361" y="3598310"/>
                  <a:pt x="4408641" y="3610000"/>
                </a:cubicBezTo>
                <a:cubicBezTo>
                  <a:pt x="4359520" y="3631497"/>
                  <a:pt x="4386585" y="3626629"/>
                  <a:pt x="4356402" y="3642792"/>
                </a:cubicBezTo>
                <a:lnTo>
                  <a:pt x="4270245" y="3665789"/>
                </a:lnTo>
                <a:lnTo>
                  <a:pt x="4208725" y="3678132"/>
                </a:lnTo>
                <a:lnTo>
                  <a:pt x="4191289" y="3702380"/>
                </a:lnTo>
                <a:lnTo>
                  <a:pt x="4191039" y="3702831"/>
                </a:lnTo>
                <a:lnTo>
                  <a:pt x="4181340" y="3701729"/>
                </a:lnTo>
                <a:cubicBezTo>
                  <a:pt x="4164960" y="3698824"/>
                  <a:pt x="4149012" y="3695007"/>
                  <a:pt x="4133816" y="3690565"/>
                </a:cubicBezTo>
                <a:cubicBezTo>
                  <a:pt x="4121337" y="3715793"/>
                  <a:pt x="4065005" y="3684188"/>
                  <a:pt x="4071732" y="3732513"/>
                </a:cubicBezTo>
                <a:cubicBezTo>
                  <a:pt x="4051251" y="3727949"/>
                  <a:pt x="4038650" y="3707633"/>
                  <a:pt x="4045924" y="3739404"/>
                </a:cubicBezTo>
                <a:cubicBezTo>
                  <a:pt x="4039196" y="3738807"/>
                  <a:pt x="4035086" y="3741389"/>
                  <a:pt x="4032171" y="3745523"/>
                </a:cubicBezTo>
                <a:lnTo>
                  <a:pt x="4011556" y="3729673"/>
                </a:lnTo>
                <a:lnTo>
                  <a:pt x="3985774" y="3736547"/>
                </a:lnTo>
                <a:lnTo>
                  <a:pt x="3979769" y="3738769"/>
                </a:lnTo>
                <a:lnTo>
                  <a:pt x="3950014" y="3726942"/>
                </a:lnTo>
                <a:lnTo>
                  <a:pt x="3934671" y="3723339"/>
                </a:lnTo>
                <a:lnTo>
                  <a:pt x="3930274" y="3717148"/>
                </a:lnTo>
                <a:cubicBezTo>
                  <a:pt x="3925557" y="3713336"/>
                  <a:pt x="3918845" y="3711571"/>
                  <a:pt x="3907660" y="3714456"/>
                </a:cubicBezTo>
                <a:lnTo>
                  <a:pt x="3905087" y="3716098"/>
                </a:lnTo>
                <a:lnTo>
                  <a:pt x="3886347" y="3706620"/>
                </a:lnTo>
                <a:cubicBezTo>
                  <a:pt x="3880298" y="3702306"/>
                  <a:pt x="3874918" y="3696877"/>
                  <a:pt x="3870533" y="3689905"/>
                </a:cubicBezTo>
                <a:cubicBezTo>
                  <a:pt x="3807578" y="3724969"/>
                  <a:pt x="3747319" y="3689891"/>
                  <a:pt x="3678563" y="3694486"/>
                </a:cubicBezTo>
                <a:cubicBezTo>
                  <a:pt x="3619015" y="3647819"/>
                  <a:pt x="3541898" y="3698501"/>
                  <a:pt x="3524121" y="3642736"/>
                </a:cubicBezTo>
                <a:cubicBezTo>
                  <a:pt x="3473280" y="3637953"/>
                  <a:pt x="3441828" y="3666410"/>
                  <a:pt x="3373519" y="3665785"/>
                </a:cubicBezTo>
                <a:cubicBezTo>
                  <a:pt x="3301144" y="3619995"/>
                  <a:pt x="3195679" y="3661016"/>
                  <a:pt x="3114267" y="3638983"/>
                </a:cubicBezTo>
                <a:cubicBezTo>
                  <a:pt x="3050301" y="3631891"/>
                  <a:pt x="3014478" y="3623781"/>
                  <a:pt x="2989722" y="3623230"/>
                </a:cubicBezTo>
                <a:cubicBezTo>
                  <a:pt x="2981490" y="3626253"/>
                  <a:pt x="2973615" y="3630768"/>
                  <a:pt x="2965734" y="3635676"/>
                </a:cubicBezTo>
                <a:lnTo>
                  <a:pt x="2961603" y="3638221"/>
                </a:lnTo>
                <a:lnTo>
                  <a:pt x="2944959" y="3639723"/>
                </a:lnTo>
                <a:lnTo>
                  <a:pt x="2940402" y="3651000"/>
                </a:lnTo>
                <a:lnTo>
                  <a:pt x="2884777" y="3660775"/>
                </a:lnTo>
                <a:cubicBezTo>
                  <a:pt x="2847798" y="3633323"/>
                  <a:pt x="2784577" y="3683878"/>
                  <a:pt x="2739034" y="3647396"/>
                </a:cubicBezTo>
                <a:cubicBezTo>
                  <a:pt x="2721723" y="3637914"/>
                  <a:pt x="2664700" y="3632640"/>
                  <a:pt x="2651827" y="3646306"/>
                </a:cubicBezTo>
                <a:cubicBezTo>
                  <a:pt x="2639507" y="3648229"/>
                  <a:pt x="2626416" y="3641459"/>
                  <a:pt x="2618680" y="3656755"/>
                </a:cubicBezTo>
                <a:cubicBezTo>
                  <a:pt x="2606912" y="3674893"/>
                  <a:pt x="2569710" y="3640834"/>
                  <a:pt x="2572404" y="3664043"/>
                </a:cubicBezTo>
                <a:cubicBezTo>
                  <a:pt x="2539908" y="3664264"/>
                  <a:pt x="2468909" y="3658244"/>
                  <a:pt x="2423704" y="3658079"/>
                </a:cubicBezTo>
                <a:cubicBezTo>
                  <a:pt x="2401541" y="3632076"/>
                  <a:pt x="2336245" y="3667858"/>
                  <a:pt x="2301172" y="3663053"/>
                </a:cubicBezTo>
                <a:cubicBezTo>
                  <a:pt x="2270382" y="3664836"/>
                  <a:pt x="2295133" y="3678405"/>
                  <a:pt x="2258745" y="3673229"/>
                </a:cubicBezTo>
                <a:cubicBezTo>
                  <a:pt x="2189914" y="3624313"/>
                  <a:pt x="2142671" y="3658345"/>
                  <a:pt x="2082844" y="3645349"/>
                </a:cubicBezTo>
                <a:cubicBezTo>
                  <a:pt x="2015031" y="3635633"/>
                  <a:pt x="2022192" y="3649098"/>
                  <a:pt x="1938480" y="3601439"/>
                </a:cubicBezTo>
                <a:cubicBezTo>
                  <a:pt x="1928908" y="3618751"/>
                  <a:pt x="1918117" y="3618969"/>
                  <a:pt x="1900166" y="3609358"/>
                </a:cubicBezTo>
                <a:cubicBezTo>
                  <a:pt x="1875058" y="3614647"/>
                  <a:pt x="1732415" y="3629919"/>
                  <a:pt x="1704758" y="3637625"/>
                </a:cubicBezTo>
                <a:cubicBezTo>
                  <a:pt x="1665493" y="3642494"/>
                  <a:pt x="1699638" y="3634297"/>
                  <a:pt x="1664576" y="3638572"/>
                </a:cubicBezTo>
                <a:cubicBezTo>
                  <a:pt x="1631025" y="3623179"/>
                  <a:pt x="1623938" y="3648223"/>
                  <a:pt x="1577459" y="3658824"/>
                </a:cubicBezTo>
                <a:cubicBezTo>
                  <a:pt x="1558372" y="3643840"/>
                  <a:pt x="1542705" y="3650086"/>
                  <a:pt x="1527269" y="3663088"/>
                </a:cubicBezTo>
                <a:cubicBezTo>
                  <a:pt x="1482304" y="3657554"/>
                  <a:pt x="1440875" y="3676551"/>
                  <a:pt x="1390118" y="3682789"/>
                </a:cubicBezTo>
                <a:cubicBezTo>
                  <a:pt x="1335668" y="3664499"/>
                  <a:pt x="1306940" y="3702155"/>
                  <a:pt x="1252698" y="3708662"/>
                </a:cubicBezTo>
                <a:cubicBezTo>
                  <a:pt x="1205896" y="3739126"/>
                  <a:pt x="1252155" y="3739345"/>
                  <a:pt x="1206642" y="3736384"/>
                </a:cubicBezTo>
                <a:cubicBezTo>
                  <a:pt x="1133049" y="3701459"/>
                  <a:pt x="1172385" y="3788811"/>
                  <a:pt x="1058106" y="3776166"/>
                </a:cubicBezTo>
                <a:cubicBezTo>
                  <a:pt x="1051718" y="3770370"/>
                  <a:pt x="1037785" y="3776256"/>
                  <a:pt x="1039167" y="3784177"/>
                </a:cubicBezTo>
                <a:cubicBezTo>
                  <a:pt x="1031939" y="3781717"/>
                  <a:pt x="991014" y="3757614"/>
                  <a:pt x="989223" y="3770303"/>
                </a:cubicBezTo>
                <a:cubicBezTo>
                  <a:pt x="952800" y="3771798"/>
                  <a:pt x="940354" y="3773288"/>
                  <a:pt x="907906" y="3757678"/>
                </a:cubicBezTo>
                <a:cubicBezTo>
                  <a:pt x="837671" y="3779460"/>
                  <a:pt x="875987" y="3720282"/>
                  <a:pt x="825226" y="3726369"/>
                </a:cubicBezTo>
                <a:cubicBezTo>
                  <a:pt x="784475" y="3751356"/>
                  <a:pt x="769332" y="3730978"/>
                  <a:pt x="722264" y="3747612"/>
                </a:cubicBezTo>
                <a:cubicBezTo>
                  <a:pt x="705940" y="3706527"/>
                  <a:pt x="677954" y="3751976"/>
                  <a:pt x="659460" y="3740429"/>
                </a:cubicBezTo>
                <a:cubicBezTo>
                  <a:pt x="630609" y="3788461"/>
                  <a:pt x="587162" y="3738081"/>
                  <a:pt x="556552" y="3739124"/>
                </a:cubicBezTo>
                <a:cubicBezTo>
                  <a:pt x="512191" y="3741235"/>
                  <a:pt x="421524" y="3729868"/>
                  <a:pt x="385384" y="3726388"/>
                </a:cubicBezTo>
                <a:cubicBezTo>
                  <a:pt x="371829" y="3727776"/>
                  <a:pt x="368220" y="3731702"/>
                  <a:pt x="339711" y="3718242"/>
                </a:cubicBezTo>
                <a:cubicBezTo>
                  <a:pt x="302559" y="3699664"/>
                  <a:pt x="266533" y="3688299"/>
                  <a:pt x="222239" y="3672335"/>
                </a:cubicBezTo>
                <a:cubicBezTo>
                  <a:pt x="210647" y="3639657"/>
                  <a:pt x="164789" y="3691878"/>
                  <a:pt x="163578" y="3656292"/>
                </a:cubicBezTo>
                <a:cubicBezTo>
                  <a:pt x="143579" y="3679822"/>
                  <a:pt x="105972" y="3643221"/>
                  <a:pt x="72220" y="3645272"/>
                </a:cubicBezTo>
                <a:cubicBezTo>
                  <a:pt x="65331" y="3629421"/>
                  <a:pt x="57584" y="3630437"/>
                  <a:pt x="44395" y="3639455"/>
                </a:cubicBezTo>
                <a:cubicBezTo>
                  <a:pt x="30887" y="3640873"/>
                  <a:pt x="16617" y="3639423"/>
                  <a:pt x="1962" y="3635948"/>
                </a:cubicBezTo>
                <a:lnTo>
                  <a:pt x="0" y="3635261"/>
                </a:lnTo>
                <a:lnTo>
                  <a:pt x="0" y="1276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F998B-BFF9-4D85-B0E9-8E466A6D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277" y="1960281"/>
            <a:ext cx="7601446" cy="17570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6AA9F379-605C-48FC-AA29-73D66713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900998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850F-5C53-4107-8081-A2AEA3E1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5383CED-B085-4AB9-92F0-0A43B2331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249667"/>
              </p:ext>
            </p:extLst>
          </p:nvPr>
        </p:nvGraphicFramePr>
        <p:xfrm>
          <a:off x="2955234" y="1875459"/>
          <a:ext cx="6467061" cy="4230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B7BCC6-29B7-431F-A165-FF0C9FE35FA9}"/>
              </a:ext>
            </a:extLst>
          </p:cNvPr>
          <p:cNvSpPr txBox="1"/>
          <p:nvPr/>
        </p:nvSpPr>
        <p:spPr>
          <a:xfrm>
            <a:off x="1258957" y="3067437"/>
            <a:ext cx="169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Business Analytics process</a:t>
            </a:r>
          </a:p>
        </p:txBody>
      </p:sp>
    </p:spTree>
    <p:extLst>
      <p:ext uri="{BB962C8B-B14F-4D97-AF65-F5344CB8AC3E}">
        <p14:creationId xmlns:p14="http://schemas.microsoft.com/office/powerpoint/2010/main" val="187886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91E1-CF1A-4C38-B97D-96538A39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68" y="1018675"/>
            <a:ext cx="9810604" cy="1216024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3232B-EBE4-4AA0-BE8E-D5A9E552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98" y="3161129"/>
            <a:ext cx="9810604" cy="646331"/>
          </a:xfr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ea"/>
              </a:rPr>
              <a:t>Identify the video game with more negative reviews and evaluate whether it can be improved or removed from the platform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563CBE-021A-43F4-BF60-FE626B063F5F}"/>
              </a:ext>
            </a:extLst>
          </p:cNvPr>
          <p:cNvGrpSpPr/>
          <p:nvPr/>
        </p:nvGrpSpPr>
        <p:grpSpPr>
          <a:xfrm>
            <a:off x="5669134" y="380923"/>
            <a:ext cx="6068113" cy="445399"/>
            <a:chOff x="341129" y="222784"/>
            <a:chExt cx="6068113" cy="44539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3DAAE8-0FF8-4C10-B71D-3BA8069AC03B}"/>
                </a:ext>
              </a:extLst>
            </p:cNvPr>
            <p:cNvSpPr/>
            <p:nvPr/>
          </p:nvSpPr>
          <p:spPr>
            <a:xfrm>
              <a:off x="341129" y="222784"/>
              <a:ext cx="6068113" cy="445399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125AFC-B4DC-4961-BF04-D98A3AA2562C}"/>
                </a:ext>
              </a:extLst>
            </p:cNvPr>
            <p:cNvSpPr txBox="1"/>
            <p:nvPr/>
          </p:nvSpPr>
          <p:spPr>
            <a:xfrm>
              <a:off x="341129" y="222784"/>
              <a:ext cx="6068113" cy="4453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3536" tIns="60960" rIns="60960" bIns="6096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2400" kern="1200" dirty="0"/>
                <a:t>Define problem 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99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66134-D9D3-4652-B8DA-04FD2427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What is inside of the dataset.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EAADE28-818E-4E8F-AB87-C1EA52C3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029" y="1607153"/>
            <a:ext cx="5857124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7EEE-6CE5-4F3F-828B-7B680C50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E58B-30E6-4162-86FD-0E9894A3B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Basic feature extraction using text data</a:t>
            </a:r>
          </a:p>
          <a:p>
            <a:r>
              <a:rPr lang="en-CA" dirty="0"/>
              <a:t>Number of words</a:t>
            </a:r>
          </a:p>
          <a:p>
            <a:r>
              <a:rPr lang="en-CA" dirty="0"/>
              <a:t>Number of characters</a:t>
            </a:r>
          </a:p>
          <a:p>
            <a:r>
              <a:rPr lang="en-CA" dirty="0"/>
              <a:t>Average word length</a:t>
            </a:r>
          </a:p>
          <a:p>
            <a:r>
              <a:rPr lang="en-CA" dirty="0"/>
              <a:t>Number of </a:t>
            </a:r>
            <a:r>
              <a:rPr lang="en-CA" dirty="0" err="1"/>
              <a:t>stopwords</a:t>
            </a:r>
            <a:endParaRPr lang="en-CA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FA235-CF22-4604-A3DB-6B76C1A640F9}"/>
              </a:ext>
            </a:extLst>
          </p:cNvPr>
          <p:cNvGrpSpPr/>
          <p:nvPr/>
        </p:nvGrpSpPr>
        <p:grpSpPr>
          <a:xfrm>
            <a:off x="6293128" y="277569"/>
            <a:ext cx="5701742" cy="445399"/>
            <a:chOff x="707500" y="890798"/>
            <a:chExt cx="5701742" cy="44539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BCD299-BF96-4180-BBB2-F79AE219CDFB}"/>
                </a:ext>
              </a:extLst>
            </p:cNvPr>
            <p:cNvSpPr/>
            <p:nvPr/>
          </p:nvSpPr>
          <p:spPr>
            <a:xfrm>
              <a:off x="707500" y="890798"/>
              <a:ext cx="5701742" cy="445399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C97B32-54AF-453E-8363-F025C38DD7E5}"/>
                </a:ext>
              </a:extLst>
            </p:cNvPr>
            <p:cNvSpPr txBox="1"/>
            <p:nvPr/>
          </p:nvSpPr>
          <p:spPr>
            <a:xfrm>
              <a:off x="707500" y="890798"/>
              <a:ext cx="5701742" cy="4453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3536" tIns="60960" rIns="60960" bIns="6096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2400" kern="1200" dirty="0"/>
                <a:t>Get and extract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50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BE3C0-6649-46D4-BB47-2A9BF9A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7" y="397567"/>
            <a:ext cx="10133956" cy="1216024"/>
          </a:xfrm>
        </p:spPr>
        <p:txBody>
          <a:bodyPr/>
          <a:lstStyle/>
          <a:p>
            <a:r>
              <a:rPr lang="en-US" dirty="0"/>
              <a:t># Number of words and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60228-A0F4-44A1-99F6-A2C0B8CF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5" y="2171525"/>
            <a:ext cx="6446155" cy="249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6BBD8-F4DC-48A4-B0F0-94D0E426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35" y="3943027"/>
            <a:ext cx="616353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8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173B-6104-485D-B40E-C73BEF25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52EC-31CE-4330-B6D6-36BB1F2B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Basic Text Pre-processing of text data</a:t>
            </a:r>
          </a:p>
          <a:p>
            <a:r>
              <a:rPr lang="en-CA" dirty="0"/>
              <a:t>Lower casing</a:t>
            </a:r>
          </a:p>
          <a:p>
            <a:r>
              <a:rPr lang="en-CA" dirty="0"/>
              <a:t>Punctuation removal</a:t>
            </a:r>
          </a:p>
          <a:p>
            <a:r>
              <a:rPr lang="en-CA" dirty="0" err="1"/>
              <a:t>Stopwords</a:t>
            </a:r>
            <a:r>
              <a:rPr lang="en-CA" dirty="0"/>
              <a:t> removal</a:t>
            </a:r>
          </a:p>
          <a:p>
            <a:r>
              <a:rPr lang="en-CA" dirty="0"/>
              <a:t>Spelling correction</a:t>
            </a:r>
          </a:p>
          <a:p>
            <a:r>
              <a:rPr lang="en-CA" dirty="0"/>
              <a:t>Tokenization</a:t>
            </a:r>
          </a:p>
          <a:p>
            <a:r>
              <a:rPr lang="en-CA" dirty="0"/>
              <a:t>Stemming</a:t>
            </a:r>
          </a:p>
          <a:p>
            <a:r>
              <a:rPr lang="en-CA" dirty="0"/>
              <a:t>Lemmatization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945803-8689-4FDE-ABF0-C5926D5ECF8D}"/>
              </a:ext>
            </a:extLst>
          </p:cNvPr>
          <p:cNvGrpSpPr/>
          <p:nvPr/>
        </p:nvGrpSpPr>
        <p:grpSpPr>
          <a:xfrm>
            <a:off x="6029639" y="364280"/>
            <a:ext cx="6620887" cy="448790"/>
            <a:chOff x="875033" y="1555422"/>
            <a:chExt cx="6620887" cy="44879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60AEF6-BA3B-4D21-A287-CEE37154FAB5}"/>
                </a:ext>
              </a:extLst>
            </p:cNvPr>
            <p:cNvSpPr/>
            <p:nvPr/>
          </p:nvSpPr>
          <p:spPr>
            <a:xfrm>
              <a:off x="875033" y="1558813"/>
              <a:ext cx="5534209" cy="445399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93B9F1-78C9-42B2-9069-44C2FBA3EB8B}"/>
                </a:ext>
              </a:extLst>
            </p:cNvPr>
            <p:cNvSpPr txBox="1"/>
            <p:nvPr/>
          </p:nvSpPr>
          <p:spPr>
            <a:xfrm>
              <a:off x="875033" y="1555422"/>
              <a:ext cx="6620887" cy="4453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3536" tIns="60960" rIns="60960" bIns="6096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Parse and filter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55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6F90-A411-4C81-BB5D-B032C147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casing and removing punctuation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05C29-8B5E-430A-A22F-FEA834F3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32" y="2323551"/>
            <a:ext cx="8507012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A123F-2E85-49C8-8FE9-9DC760A298FD}"/>
              </a:ext>
            </a:extLst>
          </p:cNvPr>
          <p:cNvSpPr txBox="1"/>
          <p:nvPr/>
        </p:nvSpPr>
        <p:spPr>
          <a:xfrm>
            <a:off x="795130" y="2304870"/>
            <a:ext cx="235888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Transforming all words in lower case avoid multiple copies of the same words.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C0ADB-4274-4D04-A29E-234170E73CB7}"/>
              </a:ext>
            </a:extLst>
          </p:cNvPr>
          <p:cNvSpPr txBox="1"/>
          <p:nvPr/>
        </p:nvSpPr>
        <p:spPr>
          <a:xfrm>
            <a:off x="848139" y="4440910"/>
            <a:ext cx="230587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202124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Removing punctuation helps to reduce the size of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1811871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342</Words>
  <Application>Microsoft Office PowerPoint</Application>
  <PresentationFormat>Widescreen</PresentationFormat>
  <Paragraphs>68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</vt:lpstr>
      <vt:lpstr>Bembo</vt:lpstr>
      <vt:lpstr>Inter</vt:lpstr>
      <vt:lpstr>ArchiveVTI</vt:lpstr>
      <vt:lpstr>Final project Bianca Finol</vt:lpstr>
      <vt:lpstr>Dataset</vt:lpstr>
      <vt:lpstr>Agenda</vt:lpstr>
      <vt:lpstr>Business problem</vt:lpstr>
      <vt:lpstr>What is inside of the dataset. </vt:lpstr>
      <vt:lpstr>feature extraction </vt:lpstr>
      <vt:lpstr># Number of words and characters</vt:lpstr>
      <vt:lpstr>Cleaning data</vt:lpstr>
      <vt:lpstr>Lower casing and removing punctuation</vt:lpstr>
      <vt:lpstr>Removing stop word and spelling correction</vt:lpstr>
      <vt:lpstr>Stemming and lemmatization</vt:lpstr>
      <vt:lpstr>Tokenization: words and sentences</vt:lpstr>
      <vt:lpstr>Sentiment Analyzer </vt:lpstr>
      <vt:lpstr>Analysis</vt:lpstr>
      <vt:lpstr>Most recommended game Portal 2</vt:lpstr>
      <vt:lpstr>Positive Reviews</vt:lpstr>
      <vt:lpstr>Worst reviews</vt:lpstr>
      <vt:lpstr>Sentiment analysis Mafia III: Definitive Edition</vt:lpstr>
      <vt:lpstr>Compound negative in most  reviews</vt:lpstr>
      <vt:lpstr>Compound negative in most  reviews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Bianca Finol Hernandez</dc:creator>
  <cp:lastModifiedBy>Bianca Finol Hernandez</cp:lastModifiedBy>
  <cp:revision>2</cp:revision>
  <dcterms:created xsi:type="dcterms:W3CDTF">2021-11-29T14:33:08Z</dcterms:created>
  <dcterms:modified xsi:type="dcterms:W3CDTF">2022-09-16T22:48:27Z</dcterms:modified>
</cp:coreProperties>
</file>